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318" r:id="rId3"/>
    <p:sldId id="257" r:id="rId4"/>
    <p:sldId id="258" r:id="rId5"/>
    <p:sldId id="259" r:id="rId6"/>
    <p:sldId id="304" r:id="rId7"/>
    <p:sldId id="260" r:id="rId8"/>
    <p:sldId id="296" r:id="rId9"/>
    <p:sldId id="305" r:id="rId10"/>
    <p:sldId id="294" r:id="rId11"/>
    <p:sldId id="295" r:id="rId12"/>
    <p:sldId id="300" r:id="rId13"/>
    <p:sldId id="268" r:id="rId14"/>
    <p:sldId id="287" r:id="rId15"/>
    <p:sldId id="306" r:id="rId16"/>
    <p:sldId id="297" r:id="rId17"/>
    <p:sldId id="311" r:id="rId18"/>
    <p:sldId id="309" r:id="rId19"/>
    <p:sldId id="310" r:id="rId20"/>
    <p:sldId id="308" r:id="rId21"/>
    <p:sldId id="319" r:id="rId22"/>
    <p:sldId id="301" r:id="rId23"/>
    <p:sldId id="312" r:id="rId24"/>
    <p:sldId id="298" r:id="rId25"/>
    <p:sldId id="299" r:id="rId26"/>
    <p:sldId id="320" r:id="rId27"/>
    <p:sldId id="316" r:id="rId28"/>
    <p:sldId id="307" r:id="rId29"/>
    <p:sldId id="315" r:id="rId30"/>
    <p:sldId id="283" r:id="rId31"/>
    <p:sldId id="314" r:id="rId32"/>
    <p:sldId id="313" r:id="rId33"/>
    <p:sldId id="317" r:id="rId34"/>
    <p:sldId id="302" r:id="rId35"/>
    <p:sldId id="303" r:id="rId36"/>
    <p:sldId id="321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4:37:26.14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2733 369 24575,'-20'-1'0,"0"-2"0,0 0 0,-26-7 0,4 0 0,-24-4 0,26 4 0,-1 2 0,-78-4 0,71 10 0,0-2 0,0-2 0,1-2 0,-80-24 0,91 20 0,8 3 0,-33-8 0,-50-10 0,-46-8 0,124 32 0,-51 1 0,59 3 0,1-1 0,-1-1 0,1-2 0,-30-6 0,-5-6 0,-91-10 0,64 9 0,63 11 0,-1-1 0,-43-18 0,50 17 0,-1 1 0,1 0 0,-2 1 0,1 0 0,0 2 0,-22-2 0,9 5 0,-149 3 0,149 1 0,1 2 0,-1 1 0,1 2 0,-43 18 0,-7 1 0,68-23 0,1 0 0,-1 0 0,-13 10 0,-24 10 0,44-22 0,0-1 0,1 1 0,-1 0 0,0 0 0,1 1 0,0 0 0,-1-1 0,2 1 0,-8 9 0,-28 47 0,17-23 0,-19 26 0,38-57 0,0 0 0,0 1 0,1-1 0,0 1 0,0 0 0,0-1 0,1 1 0,-1 14 0,4 60 0,-1-40 0,0 4 0,-11 84 0,4-81 0,3-1 0,6 95 0,-1-123 0,1 1 0,9 27 0,-7-27 0,0 1 0,2 23 0,-4-20 0,2-1 0,0 1 0,14 36 0,3 8 0,14 61 0,-7-58 0,-11-30 0,39 77 0,-26-43 0,14 38 0,-41-97 0,-2-1 0,0 0 0,0 1 0,-2-1 0,-1 25 0,0-26 0,0 0 0,1 0 0,1 0 0,0 0 0,1 0 0,1 0 0,4 16 0,36 94 0,-11-23 0,-11-39 0,-15-40 0,14 30 0,-5-14 0,17 65 0,-5-15 0,29 72 0,-17-45 0,26 89 0,5 41 0,-65-221 0,-1 0 0,1 36 0,-3-37 0,0-8 0,1-1 0,0 0 0,2 0 0,-1 0 0,11 20 0,2 8 0,22 101 0,-11-32 0,-12-44 0,-12-45 0,1-1 0,13 34 0,18 38 0,27 59 0,-49-120 0,17 54 0,3 10 0,-28-83 0,0 0 0,1-1 0,0 0 0,1 0 0,12 13 0,31 37 0,-32-37 0,2-1 0,46 42 0,-64-63 0,16 13 0,2 0 0,29 16 0,-41-25 0,1 0 0,-1 0 0,0 1 0,-1 0 0,0 0 0,0 1 0,7 12 0,18 19 0,-18-21 0,-1 0 0,-1 1 0,-2 1 0,1 0 0,8 26 0,-19-45 0,12 26 0,25 41 0,-27-50 0,-11-16 0,1-1 0,0 0 0,0 0 0,0-1 0,0 1 0,0 0 0,0 0 0,1 0 0,-1-1 0,1 1 0,-1 0 0,1-1 0,-1 0 0,1 1 0,0-1 0,0 0 0,0 0 0,0 0 0,0 0 0,0 0 0,0 0 0,0-1 0,0 1 0,4 0 0,31 2 0,1-1 0,49-4 0,-12-1 0,-26 4 0,0 2 0,87 16 0,-80-12 0,0-1 0,1-3 0,67-6 0,-22 2 0,-87 0 0,-7 1 0,1 0 0,-1 0 0,1 0 0,-1 1 0,0 0 0,1 1 0,-1 0 0,0 0 0,0 1 0,10 4 0,-11-4 0,1 1 0,-1-2 0,1 1 0,0-1 0,0 0 0,0-1 0,12 1 0,60-2 0,-36-2 0,-32 1 0,0-1 0,0 0 0,0-1 0,0 0 0,0-1 0,-1 0 0,12-6 0,30-10 0,-39 14 0,-1 0 0,0-1 0,0 0 0,0-1 0,15-13 0,-5 4 0,-13 10 0,11-7 0,20-19 0,-39 31 0,0-1 0,0 1 0,0-1 0,-1 1 0,1-1 0,-1 1 0,0-1 0,0 0 0,0 0 0,0 0 0,0 0 0,0 0 0,-1 0 0,1-3 0,-1-48 0,-1 33 0,-9-190 0,0-17 0,10-507 0,-1 722 0,0 0 0,-1 0 0,-1 0 0,-7-24 0,5 23 0,1-1 0,1 1 0,-3-21 0,4 16 0,-1-1 0,-2 1 0,-10-32 0,8 32 0,2 0 0,0 0 0,-4-35 0,9-150 0,-1-16 0,0 213 0,0 1 0,-1-1 0,0 1 0,0-1 0,-1 1 0,-3-6 0,3 5 0,0 1 0,1-1 0,-1 1 0,1-1 0,1 0 0,-2-8 0,1-98 0,4 88 0,-2-1 0,0 1 0,-2 0 0,-1 0 0,-1 0 0,-10-32 0,10 39 0,0 0 0,0 0 0,2 0 0,-1-30 0,-3-25 0,3 39 0,0-60 0,4 62 0,-2 1 0,-6-45 0,-1 15 0,3 0 0,5-107 0,2 65 0,-2-305 0,-1 388 0,-1-1 0,-5-20 0,0-1 0,4 25 0,-1 1 0,0 0 0,-9-18 0,0-3 0,-1 2 0,9 23 0,0 0 0,-4-17 0,-9-49 0,8 43 0,2-2 0,1 1 0,-3-72 0,10 86 0,1-3 0,-5-38 0,3 55 0,-1-1 0,0 0 0,0 1 0,-1-1 0,0 1 0,-1 0 0,-9-16 0,-6-7 0,-26-57 0,39 76 0,-1 0 0,-1 0 0,0 1 0,0 0 0,-12-10 0,-15-23 0,28 33-1365,1 2-5461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3T13:47:20.12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1 506 24575,'1'17'0,"1"0"0,1 1 0,1-1 0,0 0 0,10 23 0,4 16 0,-5-6 0,-3 0 0,-2 0 0,-2 1 0,-1 73 0,-4-85 0,6 41 0,2 22 0,-9-10 0,-1-31 0,11 101 0,-3-107 0,-5-35 0,0 1 0,2-1 0,0 0 0,1 0 0,9 21 0,15 44 0,-15-38 0,-9-29 0,-1 0 0,3 24 0,1 12 0,19 80 0,23 90 0,-12-84 0,-3-19 0,-29-101 0,6 31 0,4 18 0,-2-17 0,-12-40 0,0-1 0,1 1 0,1-1 0,7 16 0,-5-14 0,-1-1 0,0 1 0,-1 0 0,-1 0 0,0 1 0,0-1 0,-2 1 0,1-1 0,-2 1 0,0 14 0,2 8 0,1 1 0,2 0 0,11 36 0,-9-40 0,-1-11 0,16 42 0,0-5 0,-17-45 0,1 0 0,9 16 0,-2-5 0,-10-20 0,0 0 0,0 0 0,0 0 0,1 0 0,0 0 0,0-1 0,1 0 0,-1 0 0,1 0 0,0 0 0,0-1 0,10 6 0,4 0 0,0-1 0,29 7 0,7 3 0,-18-4 0,2-2 0,-1-1 0,1-3 0,1 0 0,-1-3 0,66 1 0,-83-5 0,0 1 0,0 2 0,28 8 0,23 3 0,-44-9 0,0 1 0,-1 2 0,42 17 0,76 50 0,-16-7 0,-120-65 0,-1-1 0,1 0 0,1 0 0,-1-1 0,0-1 0,0 1 0,1-2 0,-1 1 0,1-2 0,-1 1 0,0-1 0,1-1 0,-1 0 0,0 0 0,0-1 0,0-1 0,0 1 0,10-7 0,13-6 0,1 1 0,0 2 0,1 1 0,1 2 0,62-10 0,-29 12 0,-1 3 0,82 5 0,206 2 0,-199-3 0,-132-1 0,-1-1 0,1-2 0,-1 0 0,0-1 0,0-2 0,24-11 0,32-8 0,137-38 0,-82 28 0,-104 25 0,-1-1 0,0-1 0,48-32 0,-48 27 0,-19 11 0,0 1 0,1 0 0,14-6 0,226-80 0,-61 47 0,-104 24 0,-65 15 0,0 0 0,1 2 0,45-4 0,-53 8 0,-6 2 0,0-1 0,0-1 0,0 0 0,0 0 0,-1-1 0,1 0 0,0 0 0,-1-1 0,14-5 0,-5-1 0,1 1 0,0 1 0,0 1 0,20-5 0,78-10 0,-53 11 0,131-17 0,60 23 0,-143 6 0,-12-4 0,107 4 0,-188 1 0,-1 0 0,0 2 0,1 0 0,30 14 0,-27-10 0,1-2 0,25 7 0,-30-9 0,-1 1 0,0 0 0,0 1 0,0 0 0,22 16 0,-16-10 0,38 17 0,51 6 0,-60-21 0,90 37 0,-75-31 0,-23-7 0,88 17 0,-119-29 0,-1 1 0,0 1 0,0-1 0,19 11 0,-21-10 0,1 1 0,-1-2 0,1 1 0,-1-1 0,1-1 0,19 3 0,-7-2 0,0 0 0,-1 2 0,23 7 0,3 1 0,-28-8 0,28 13 0,-35-13 0,0 0 0,0 0 0,1-1 0,-1-1 0,24 3 0,-5-2 0,-1 1 0,1 2 0,-1 1 0,41 16 0,1 1 0,90 28 0,-70-22 0,-52-10 0,-30-14 0,1-2 0,0 1 0,20 6 0,121 38 0,-139-46 0,0 1 0,-1 0 0,1 1 0,14 10 0,-12-8 0,29 14 0,-3-5 0,-2 2 0,43 28 0,-65-37 0,45 28 0,53 30 0,-84-51 0,-22-11 0,0-1 0,0 0 0,1 0 0,-1-1 0,17 4 0,-4-1 0,0 0 0,34 18 0,-22-10 0,-23-10 0,35 15 0,94 27 0,-69-24 0,-47-14 0,36 8 0,-46-13 0,1 2 0,-1 0 0,0 0 0,0 1 0,21 15 0,-27-17 0,4 4 0,0 0 0,0 0 0,-1 1 0,0 0 0,15 20 0,-22-26 0,-1-1 0,1 0 0,-1 0 0,1 0 0,0 0 0,0-1 0,1 1 0,5 1 0,-5-1 0,0-1 0,0 1 0,0 0 0,-1 0 0,1 0 0,4 5 0,-5-3 0,1 0 0,0 0 0,0 0 0,0-1 0,0 0 0,1 0 0,0 0 0,0-1 0,0 0 0,0 0 0,0 0 0,1-1 0,12 3 0,-7-2 0,1 1 0,-1-1 0,0 2 0,17 8 0,19 7 0,-32-16 0,0-2 0,1 1 0,-1-2 0,0 0 0,1-1 0,21-3 0,11 2 0,-44 1 0,1 0 0,0 0 0,-1-1 0,1 0 0,8-2 0,-12 2 0,1 0 0,-1 0 0,1-1 0,-1 1 0,0-1 0,0 0 0,0 1 0,0-1 0,0 0 0,0-1 0,0 1 0,-1 0 0,3-3 0,113-156 0,-95 128 0,29-35 0,7 8 0,-40 43 0,0-1 0,-1 0 0,-2-1 0,0-1 0,23-39 0,-28 42 0,0 1 0,2 0 0,0 0 0,0 1 0,17-15 0,-18 19 0,58-59 0,1 0 0,-40 41 0,1 2 0,1 1 0,2 1 0,47-26 0,-46 30 0,1 2 0,52-19 0,109-23 0,-137 44 0,-42 13 0,0-2 0,23-9 0,30-15 0,50-25 0,60-41 0,-155 79 0,0-1 0,42-39 0,-33 29 0,1 1 0,44-24 0,-49 33 0,0-2 0,-2-1 0,0-1 0,33-34 0,244-231 0,-264 247 0,-2-2 0,66-89 0,-101 123 0,1 1 0,-1 0 0,1 0 0,0 0 0,1 1 0,0 0 0,0 0 0,15-9 0,-14 11 0,0-1 0,-1 0 0,14-10 0,-19 13 0,1 0 0,-1 0 0,0-1 0,1 1 0,-1 0 0,0-1 0,0 1 0,-1-1 0,1 0 0,0 0 0,-1 0 0,0 0 0,2-5 0,-3 7 0,0 0 0,0 1 0,0-1 0,-1 0 0,1 0 0,0 0 0,-1 1 0,1-1 0,0 0 0,-1 1 0,1-1 0,-1 0 0,1 1 0,-1-1 0,1 0 0,-1 1 0,1-1 0,-1 1 0,0-1 0,1 1 0,-1-1 0,0 1 0,0 0 0,1-1 0,-1 1 0,0 0 0,0-1 0,1 1 0,-1 0 0,-2 0 0,-27-4 0,27 4 0,-233-1 0,106 3 0,117-2 0,-8 1 0,-1-1 0,0-1 0,1-1 0,-1-1 0,1-1 0,-23-7 0,-80-26 0,-18-6 0,96 29 0,-87-16 0,100 24 0,-27-4 0,23 4 0,-39-11 0,-212-65 0,196 62 0,-37-12 0,94 23 0,28 8 0,1-1 0,-1 1 0,1-1 0,0 0 0,-1-1 0,1 0 0,0 0 0,1 0 0,-1 0 0,-9-8 0,11 7 0,0 1 0,0 1 0,0-1 0,-1 1 0,1-1 0,-1 1 0,1 1 0,-1-1 0,-6-1 0,-50-8 0,28 6 0,-229-49 0,203 38 0,-12-1 0,46 12 0,-36-13 0,36 10 0,-34-6 0,10 7 0,1-2 0,0-2 0,-90-35 0,-56-40 0,125 61 0,17 7 0,37 13 0,0 1 0,-1 1 0,1 0 0,0 1 0,-19 1 0,-28-5 0,-105-32 0,71 15 0,22 0 0,58 17 0,0 1 0,0 0 0,0 1 0,0 1 0,-30-2 0,-544 6 0,563-2 0,-37-7 0,-21-1 0,43 7 0,-1-3 0,1-1 0,0-2 0,-66-22 0,41 12 0,35 10 0,-35-14 0,27 4 0,25 11 0,1 1 0,0 0 0,-1 1 0,0 0 0,-1 2 0,-25-4 0,24 5 0,0-1 0,0 0 0,-30-10 0,-10-3 0,-153-47 0,192 57 0,-125-48 0,-63-20 0,172 65 0,-52-10 0,74 17 0,0-1 0,0-1 0,0 0 0,-19-10 0,17 7 0,-1 1 0,-17-5 0,-16-3 0,25 7 0,-32-6 0,-10-3 0,47 10 0,0 2 0,-26-4 0,16 4 0,0-2 0,-43-14 0,-18-3 0,-20-9 0,53 19 0,-1-2 0,2-2 0,-67-31 0,-33-12 0,136 52 0,2-1 0,-25-16 0,35 21 0,1 1 0,-1 0 0,1 0 0,0 1 0,-1 0 0,-6-1 0,-24-9 0,21 5 0,-31-8 0,-13-5 0,-395-204 0,333 152 0,116 69 0,-1 1 0,0-1 0,1 1 0,-1 0 0,0 0 0,0 1 0,-12-1 0,-53 3 0,51 0 0,-37-3 0,19-5 0,1-1 0,-48-18 0,58 16 0,0 1 0,0 2 0,-1 1 0,0 1 0,-50-2 0,67 5 0,0 1 0,0-1 0,0-1 0,0 0 0,1-1 0,-1 0 0,-17-9 0,-10-4 0,-84-23 0,-11 15 0,43 9 0,32 7 0,-15-3 0,-62-11 0,-7-2 0,113 17 0,0 2 0,-1 1 0,0 2 0,-45 0 0,-29 2 0,-57 3 0,133 2 0,0 1 0,1 1 0,-52 18 0,10-2 0,52-18 0,0-1 0,-24 2 0,23-4 0,0 1 0,-19 5 0,-74 26 0,-57 13 0,56-31 0,41-7 0,27-5 0,36-3 0,1 1 0,-1-1 0,0 1 0,0 1 0,0 0 0,1 0 0,-1 1 0,1 0 0,-10 4 0,-2 2 0,0 0 0,-1-2 0,0 0 0,0-2 0,-32 5 0,10-1 0,-232 47 0,201-38 0,48-10 0,0-2 0,-1-1 0,-29 2 0,47-5 0,0-1 0,0 1 0,0 1 0,0-1 0,0 1 0,0 1 0,-9 5 0,9-5 0,0 1 0,-1-2 0,0 1 0,0-1 0,-20 3 0,-280 13 0,-22-20 0,319 2 18,0 0-1,-21 5 0,7 0-1434,12-4-5409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3T13:47:39.00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7210 24535,'4080'943'0,"-618"-5949"0,-9376 1860 0,4286 10355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3T13:47:45.95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3T13:47:48.00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4:30:31.12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4961 507 24575,'-436'0'0,"424"-1"0,1 0 0,-1-1 0,1 0 0,0-1 0,-15-6 0,14 5 0,-1 0 0,0 1 0,-22-3 0,17 4 0,1-1 0,-31-9 0,32 7 0,0 1 0,0 0 0,-28-1 0,-316 4 0,163 3 0,-343-2 0,513-2 0,-42-7 0,16 2 0,-44-9 0,56 9 0,-63-5 0,52 8 0,-94-20 0,7 0 0,76 14 0,-110-33 0,150 36 0,-24-4 0,26 6 0,0-1 0,-33-13 0,39 14 0,0 0 0,-1 0 0,1 2 0,-1 0 0,-21-1 0,-35-7 0,-5-9 0,46 10 0,0 2 0,0 2 0,-49-5 0,70 10 0,0-1 0,0 0 0,0 0 0,0-1 0,0-1 0,1 1 0,-10-6 0,9 4 0,0 1 0,0 0 0,-1 0 0,1 1 0,-22-3 0,12 3 0,1-1 0,-1 0 0,-25-10 0,25 7 0,-2 1 0,-27-5 0,5 5 0,-9-1 0,-74-1 0,106 7 0,-38-6 0,38 3 0,-34-1 0,28 5 0,6-2 0,1 2 0,-1 1 0,0 0 0,1 1 0,-1 1 0,1 2 0,-28 8 0,11-1 0,-9 3 0,-38 25 0,-86 44 0,139-65 0,1 0 0,0 2 0,-31 30 0,57-47 0,0 0 0,0 1 0,1-1 0,0 1 0,0-1 0,0 1 0,1 0 0,-5 10 0,-9 45 0,6-18 0,5-22 0,1 0 0,0 1 0,-1 34 0,6 64 0,1-42 0,-3 2 0,3 86 0,1-145 0,1 0 0,0 0 0,2 0 0,13 31 0,4 13 0,24 55 0,-29-73 0,29 54 0,-27-58 0,30 87 0,-9-20 0,1 10 0,-27-73 0,-7-18 0,5 39 0,-4-23 0,-4-22 0,2-1 0,1 1 0,10 19 0,-10-24 0,0-1 0,-2 1 0,0 0 0,-1 0 0,5 35 0,-5-23 0,0 0 0,2-1 0,20 53 0,0 4 0,-7-22 0,-9-31 0,10 57 0,-17-72 0,0 0 0,1 0 0,0 0 0,11 20 0,37 62 0,-1 0 0,-14-18 0,55 136 0,-76-177 0,-12-31 0,-1 1 0,0-1 0,-1 1 0,0 0 0,0 0 0,-1 0 0,1 12 0,1 12 0,2-1 0,1 1 0,1-2 0,21 54 0,4 12 0,-24-70 0,2 0 0,0 0 0,25 39 0,-19-33 0,20 59 0,-24-59 0,0 0 0,21 34 0,40 82 0,-54-104 0,2-2 0,42 65 0,-38-78 0,0-2 0,59 50 0,-83-77 0,15 11 0,-1-1 0,2-1 0,28 14 0,-30-17 0,0 0 0,-1 2 0,0-1 0,-1 2 0,20 18 0,-15-8 0,-1 1 0,-2 1 0,28 49 0,-34-57 0,1 0 0,0 0 0,16 15 0,14 17 0,-22-24 0,1-1 0,24 20 0,-21-20 0,32 38 0,-41-42 0,1-1 0,1 0 0,30 24 0,-38-36 0,0-1 0,0 1 0,0-1 0,0-1 0,1 0 0,0 0 0,0 0 0,0-1 0,0-1 0,12 2 0,14-1 0,49-4 0,-25-1 0,-5 4 0,61-3 0,-99 1 0,-1-1 0,0-1 0,0 0 0,0-1 0,20-8 0,23-10 0,97-22 0,1 4 0,-128 35 0,1 2 0,-1 1 0,1 1 0,38 3 0,2 0 0,1263-2 0,-1313-1 0,-1-2 0,0 0 0,1-1 0,-1-1 0,22-9 0,-29 10 0,10-4 0,0-2 0,-1-1 0,-1 0 0,20-15 0,-7 5 0,79-63 0,-107 80 0,0-1 0,0 1 0,-1-1 0,0 1 0,1-1 0,-2 0 0,1 0 0,3-10 0,14-48 0,-17 50 0,5-21 0,-1 0 0,-2-1 0,1-39 0,-6-107 0,-2 75 0,-4-70 0,2 142 0,-1 0 0,-1 1 0,-13-39 0,14 54 0,2 0 0,0 0 0,1 0 0,0-1 0,2-21 0,0 13 0,-4-35 0,-54-217 0,45 211 0,3 0 0,-2-78 0,10 110 0,-3-346 0,7 213 0,-3 96 0,3-81 0,0 139 0,0 1 0,1-1 0,7-19 0,-5 20 0,-1 0 0,-1-1 0,3-22 0,-5-31 0,-1 46 0,0 1 0,1 0 0,1 0 0,10-42 0,-3 31 0,0 0 0,-3-1 0,0 0 0,-2-1 0,-1-46 0,-4-441 0,0 496 0,-7-37 0,-1-19 0,9 38 0,1 29 0,-1-1 0,0 1 0,-1 0 0,-1 0 0,0 0 0,-1 0 0,0 0 0,-9-22 0,-4-9 0,14 36 0,-1 0 0,-1 0 0,1 0 0,-10-15 0,9 17 0,0 0 0,1-1 0,0 1 0,0-1 0,1 1 0,0-1 0,0 0 0,1 0 0,-1-9 0,1-12 0,2-35 0,2 11 0,-3 27-69,1 15-190,-1 0-1,0 0 1,0 0 0,-5-20 0,1 20-6567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4:31:34.59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594 52 24575,'-400'0'0,"390"-1"0,1 0 0,0-1 0,0 0 0,0 0 0,0-1 0,0 0 0,-15-9 0,16 8 0,-1 0 0,1 1 0,-1 0 0,0 0 0,0 0 0,0 1 0,-16-1 0,24 3 0,0 0 0,1-1 0,-1 1 0,0 0 0,0 0 0,1 0 0,-1 0 0,0 0 0,1 0 0,-1 1 0,0-1 0,1 0 0,-1 0 0,0 0 0,1 1 0,-1-1 0,1 0 0,-1 0 0,0 1 0,1-1 0,-1 1 0,1-1 0,-1 1 0,1-1 0,-1 1 0,1-1 0,-1 1 0,1-1 0,0 1 0,-1-1 0,1 2 0,0-1 0,0 0 0,0 1 0,0-1 0,0 0 0,1 1 0,-1-1 0,1 0 0,-1 0 0,1 1 0,-1-1 0,1 0 0,0 0 0,-1 0 0,3 2 0,3 5 0,1-1 0,0 1 0,10 7 0,2 2 0,0 0 0,-2 2 0,28 36 0,-8-9 0,4-1 0,-31-36 0,0 1 0,-1 0 0,0 1 0,0 0 0,-1 0 0,-1 1 0,0-1 0,-1 2 0,9 22 0,-10-21 0,1 0 0,0 0 0,0-1 0,13 20 0,-7-14 0,2 7 0,9 15 0,-13-30 0,-1-1 0,1 0 0,22 17 0,-21-19 0,-2 0 0,1 0 0,-1 1 0,0 0 0,10 16 0,32 43 0,-38-49 0,1 1 0,1-2 0,1 0 0,0-1 0,27 22 0,-42-38 0,29 30 0,12 10 0,-21-25 0,-6-5 0,-1 0 0,0 0 0,-1 1 0,19 24 0,-21-23 0,0-1 0,2 0 0,-1 0 0,28 18 0,-21-16 0,29 28 0,-32-25 0,2 0 0,0-2 0,1 0 0,1-1 0,0-1 0,33 16 0,-18-10 0,-27-13 0,1-1 0,0-1 0,0 0 0,0 0 0,1-1 0,10 3 0,0 0 0,-1 0 0,1 2 0,-1 0 0,0 1 0,22 15 0,29 13 0,-53-30 0,-6-1 0,-1-1 0,2 0 0,-1-1 0,0 0 0,1-1 0,0 0 0,0-1 0,18 1 0,-18-3 0,1-1 0,-1 0 0,0-1 0,0-1 0,0 0 0,0 0 0,0-1 0,0-1 0,-1 0 0,0 0 0,0-1 0,-1-1 0,1 1 0,-1-2 0,-1 1 0,1-2 0,-2 1 0,1-1 0,-1 0 0,0-1 0,-1 0 0,12-21 0,-16 22 0,1-1 0,-1 0 0,-1 0 0,2-17 0,2-6 0,-2 1 0,0 0 0,-2 0 0,-4-56 0,0 17 0,3 4 0,-3-75 0,-15 37 0,15 96 0,0 0 0,0-1 0,-1 1 0,0 0 0,-1 0 0,0 1 0,0-1 0,-1 1 0,0 0 0,0 0 0,-1 0 0,0 1 0,-8-9 0,-6-5 0,-31-45 0,-10-11 0,51 67 0,-1 0 0,0 1 0,-1 1 0,-17-10 0,-14-9 0,28 14 0,0-1 0,0 0 0,-16-22 0,-3-3 0,-49-63 0,80 99 0,-1 0 0,0 0 0,0 1 0,0-1 0,0 1 0,-1 0 0,1 0 0,-1 1 0,1-1 0,-1 1 0,-5-1 0,-54-6 0,-207 6 0,140 4 0,70-1 0,-68-3 0,73-10-1365,43 10-5461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4:31:53.29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1933 74 24575,'-11'1'0,"0"0"0,-1 1 0,1 1 0,0 0 0,1 0 0,-1 1 0,1 1 0,-1 0 0,1 0 0,-14 10 0,15-10 0,0 0 0,0-1 0,-1 0 0,0-1 0,0 0 0,-14 2 0,-63 5 0,56-8 0,10 0 0,1 2 0,-22 6 0,23-4 0,-1-2 0,-24 3 0,-16-4 0,-83-6 0,73-5 0,40 4 0,-42-2 0,50 6 0,-1 1 0,1 0 0,-39 9 0,37-6 0,20-3 0,-1-1 0,1 1 0,0 0 0,-1 0 0,1 0 0,0 1 0,0 0 0,0-1 0,0 1 0,0 1 0,-5 3 0,-28 22 0,25-20 0,1 0 0,-1 1 0,-9 12 0,17-18 0,1 1 0,1 0 0,-1 0 0,0-1 0,1 2 0,0-1 0,0 0 0,0 0 0,1 1 0,-1-1 0,1 1 0,0-1 0,0 9 0,-7 58 0,3-32 0,0 41 0,6-68 0,-1 1 0,0-1 0,-1 1 0,0-1 0,-1 1 0,-1-1 0,-7 23 0,4-21 0,0 0 0,-1 0 0,0-1 0,-10 13 0,13-21 0,0 0 0,0-1 0,0 0 0,-1 0 0,1 0 0,-1 0 0,0-1 0,0 1 0,-1-1 0,1-1 0,0 1 0,-1-1 0,-7 2 0,-20 6 0,-4 1 0,-72 11 0,82-17 0,0 1 0,0 2 0,-46 19 0,56-20 0,-8 3 0,1 2 0,-31 20 0,33-20 0,19-11 0,-1 1 0,1-1 0,-1 1 0,1 0 0,0 1 0,0-1 0,0 0 0,0 1 0,1-1 0,-1 1 0,1 0 0,-1 0 0,-2 4 0,-3 9 0,0 1 0,0-1 0,2 1 0,0 0 0,-7 35 0,9-19 0,0-1 0,2 47 0,2-45 0,-1-20 0,1 1 0,1 0 0,0 0 0,5 24 0,-5-35 0,0 0 0,1-1 0,-1 1 0,1 0 0,0 0 0,0-1 0,0 1 0,1-1 0,-1 0 0,1 0 0,-1 0 0,1 0 0,0 0 0,0 0 0,1-1 0,-1 0 0,1 1 0,-1-1 0,1 0 0,-1-1 0,7 3 0,10 0 0,-1 0 0,1-1 0,-1-1 0,1-1 0,0-1 0,29-3 0,8 1 0,-44 2 0,7 1 0,1-2 0,-1 0 0,1-1 0,-1-1 0,29-8 0,-23 2 0,1 2 0,0 1 0,0 0 0,0 2 0,1 2 0,29 0 0,18 1 0,61 3 0,-76 7 0,-39-5 0,38 1 0,-19-2 0,0 2 0,0 1 0,69 21 0,-24-6 0,-79-19 0,14 2 0,1 2 0,18 7 0,-20-6 0,0-1 0,1-1 0,-1-1 0,28 3 0,81-1 0,455-7 0,-558 2 0,39 7 0,-39-4 0,36 1 0,2-4 0,121-3 0,-172 0 0,-1 0 0,1-1 0,0 0 0,-1-1 0,15-7 0,26-8 0,-28 13 0,-1-2 0,1 0 0,-1-1 0,-1-1 0,1-2 0,-2 0 0,30-21 0,-23 9 0,39-38 0,-56 49 0,0 0 0,-1-1 0,0 0 0,-1-1 0,11-23 0,13-26 0,8-20 0,-37 73 0,-1 1 0,0-1 0,0 0 0,-1 1 0,-1-1 0,1-17 0,-3-31 0,-3 0 0,-21-102 0,22 146 0,-4-16 0,2 0 0,-4-64 0,11 45 0,-3-63 0,-1 101 0,1 1 0,-1-1 0,-1 1 0,0 0 0,-1 0 0,0 0 0,-8-16 0,9 20 0,-1 1 0,0-1 0,0 1 0,-1 0 0,1 1 0,-1-1 0,0 1 0,-1 0 0,1 0 0,-1 1 0,0-1 0,0 1 0,-1 0 0,1 1 0,-1 0 0,-9-4 0,-63-23 0,33 12 0,-56-15 0,89 29 0,0 0 0,-1-1 0,2 0 0,-1-1 0,0 0 0,-17-13 0,-29-13 0,11 7 0,43 23 0,-1-1 0,0 1 0,1 0 0,-1 0 0,0 0 0,0 1 0,0 0 0,-12 0 0,-55 2 0,33 1 0,-28-3 0,-55 3 0,99 2 0,1 1 0,0 0 0,1 2 0,0 1 0,-35 17 0,25-10 0,-44 12 0,61-24-269,-1 0 1,1-1-1,-1-1 0,-26-2 0,42 1 248,-15 0-6805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4:32:00.39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910 265 24575,'-97'1'0,"-102"-3"0,184 0 0,1-1 0,0 0 0,0-1 0,-24-11 0,-20-6 0,52 19 0,-22-5 0,0-1 0,-34-16 0,53 19 0,-1 0 0,1 1 0,-1 0 0,0 0 0,-1 1 0,1 1 0,-1 0 0,1 0 0,-1 1 0,-11 0 0,8 1 0,-1 1 0,1 1 0,0 0 0,0 1 0,-27 8 0,35-8 0,-1-1 0,1 1 0,0 0 0,0 1 0,0-1 0,0 1 0,0 0 0,1 1 0,0-1 0,0 1 0,0 0 0,1 1 0,-1-1 0,-4 9 0,6-9 0,1 1 0,0 0 0,0 0 0,0 0 0,1 0 0,0 0 0,0 1 0,0 7 0,4 55 0,0-26 0,-3-31 0,1 0 0,1-1 0,0 1 0,1 0 0,0-1 0,7 17 0,35 62 0,-25-52 0,-5-8 0,-10-19 0,0 0 0,0-1 0,1 0 0,1 0 0,9 11 0,5 5 0,0 1 0,-2 0 0,-1 1 0,23 49 0,-27-38 0,-13-33 0,1 0 0,0-1 0,0 1 0,0-1 0,0 1 0,1-1 0,0 0 0,0 0 0,6 7 0,-5-8 0,0 1 0,1-1 0,-1 0 0,1 0 0,0-1 0,0 1 0,0-1 0,1 0 0,8 3 0,-6-4 0,0 0 0,1 0 0,-1-1 0,1 0 0,-1-1 0,11 0 0,383-1 0,-385 0 0,-1-1 0,23-4 0,-21 2 0,31-2 0,-21 3 0,0-1 0,0-1 0,0-2 0,27-10 0,85-39 0,-123 49 0,30-8 0,-29 10 0,28-11 0,-20 4 0,0-2 0,-1-1 0,0-1 0,30-25 0,-7 3 0,24-21 0,-66 54 0,-2 0 0,1 0 0,0 0 0,-1-1 0,0 0 0,0 0 0,-1 0 0,0 0 0,0 0 0,0-1 0,-1 1 0,0-1 0,0 0 0,-1 0 0,1 0 0,-2 1 0,1-1 0,-1-11 0,8-73 0,0-4 0,-8 76 0,1 5 0,-1-1 0,0 1 0,-1 0 0,-1 0 0,0-1 0,-1 1 0,-1 1 0,-8-24 0,9 29 0,0-1 0,0 0 0,1 1 0,-2-17 0,3 15 0,-1-1 0,-1 1 0,-3-11 0,-3-4 0,6 14 0,-1 1 0,-1-1 0,-10-19 0,13 28 0,0-1 0,0 1 0,0-1 0,0 1 0,0 0 0,0 0 0,-1 0 0,1 0 0,-1 0 0,1 0 0,-1 1 0,0-1 0,0 1 0,0 0 0,0 0 0,0 0 0,0 0 0,0 1 0,-3-1 0,-39-2 0,-56 5 0,20 0 0,68-1 0,1 1 0,-1 0 0,0 1 0,1 0 0,-21 9 0,5-3 0,22-6 0,1 0 0,0 0 0,-1 0 0,1 1 0,0-1 0,1 1 0,-1 0 0,1 1 0,-6 6 0,-19 17 0,17-19 0,-1-1 0,0 0 0,-19 7 0,32-15 0,-19 9 0,9-4 0,-1 0 0,-19 6 0,24-9-51,-27 8-277,-1-2-1,0-2 1,-43 4-1,69-10-6497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4:32:01.69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5T15:01:09.67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452 3640 24575,'-1'-18'0,"-1"1"0,0 1 0,-7-23 0,-1-9 0,10 45 0,-5-38 0,-2 1 0,-2-1 0,-2 1 0,-22-57 0,-71-137 0,67 122 0,18 47 0,-14-65 0,15 74 0,-15-85 0,25 108 0,-2 1 0,-1 1 0,-18-37 0,-2-5 0,25 58 0,1-1 0,0 0 0,1-1 0,1 1 0,0-1 0,1 0 0,1 1 0,1-1 0,0 0 0,1 0 0,4-18 0,26-132 0,-18 121 0,2 0 0,30-62 0,-34 85 0,0 1 0,2 0 0,1 1 0,28-33 0,76-68 0,-74 79 0,57-69 0,144-177 0,-224 266 0,-11 12 0,0 1 0,0-1 0,18-12 0,131-101 0,34-24 0,36-16 0,-189 134 0,0 2 0,2 1 0,0 2 0,2 2 0,1 3 0,0 1 0,88-24 0,198-21 0,-47 13 0,-171 23 0,279-57 0,-331 77 0,2 3 0,-1 2 0,0 3 0,1 2 0,-1 4 0,95 20 0,-105-11 0,-1 2 0,0 3 0,68 37 0,-96-46 0,203 106 0,-48-46 0,-171-69 0,21 10 0,0 1 0,-1 1 0,0 1 0,-1 1 0,-1 2 0,-1 0 0,26 26 0,142 163 0,-166-173 0,-1 1 0,-1 1 0,33 70 0,40 127 0,-96-230 0,77 233 0,-22-60 0,-19-71 0,38 187 0,-68-247 0,-1 0 0,-2 0 0,-3 0 0,-1 1 0,-2-1 0,-2 0 0,-12 50 0,1-30 0,-16 85 0,15-62 0,-4 0 0,-3-2 0,-44 107 0,10-58 0,-122 205 0,154-296 0,-9 14 0,-47 110 0,58-117 0,-52 88 0,38-75 0,20-35 0,-2 0 0,0-2 0,-2 0 0,-1-1 0,-2-2 0,-40 35 0,27-30 0,-2-2 0,-1-1 0,-1-2 0,-49 21 0,73-37 0,-60 26 0,-93 30 0,-434 123 0,572-179 0,-1 0 0,0-2 0,-41 2 0,-102-5 0,135-3 0,-81 10 0,58-4 0,0-2 0,-68-5 0,37-1 0,55 2 0,-112-4 0,132 1 0,0 0 0,0-1 0,0-1 0,0-1 0,-27-12 0,3-2 0,-77-38 0,59 25 0,35 19 0,-41-27 0,47 26 0,-35-27 0,47 34 0,-1 1 0,-1 0 0,1 1 0,-13-5 0,-16-10 0,-4-6 0,-53-29 0,57 34 0,1-1 0,-54-44 0,54 39 0,-81-56 0,99 69 0,0 1 0,-2 0 0,-42-19 0,54 28 0,0 0 0,0-1 0,1 0 0,0-1 0,-12-11 0,-39-41 0,58 57 0,-22-26 0,2-1 0,-30-49 0,20 27 0,2-5-1365,25 46-5461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4:38:13.07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505 667 24575,'-1'4'0,"1"-1"0,-1 1 0,0 0 0,0-1 0,0 1 0,0-1 0,-1 1 0,1-1 0,-1 0 0,0 1 0,0-1 0,0 0 0,0 0 0,-1 0 0,-3 3 0,-7 6 0,0-1 0,-16 11 0,11-9 0,8-6 0,0-2 0,0 1 0,-1-1 0,1-1 0,-1 0 0,0 0 0,0-1 0,-17 2 0,14-2 0,-1 1 0,1 0 0,0 0 0,-20 11 0,28-12 0,-1-1 0,0 1 0,0-1 0,0 0 0,-11 1 0,-23 7 0,35-6 0,1-1 0,0 1 0,0 0 0,0 0 0,0 1 0,0 0 0,1-1 0,0 2 0,0-1 0,-4 9 0,-11 11 0,16-21 0,-1 0 0,1 1 0,0 0 0,0 0 0,0 0 0,1 0 0,0 0 0,0 1 0,0-1 0,0 1 0,1-1 0,0 1 0,0 0 0,1-1 0,-1 1 0,1 0 0,1 0 0,-1-1 0,1 1 0,0 0 0,0-1 0,0 1 0,1-1 0,0 1 0,0-1 0,1 0 0,3 7 0,12 20 0,-14-25 0,1-1 0,-1 1 0,-1 1 0,0-1 0,0 1 0,0-1 0,-1 1 0,0 0 0,0 0 0,0 8 0,-2-9 0,2 25 0,6 34 0,9 73 0,-15-129 0,0 0 0,0 0 0,1 0 0,0-1 0,10 19 0,-5-10 0,-1 1 0,0 0 0,-1 0 0,4 28 0,-3-13 0,-2-6 0,-2 0 0,-1 0 0,-1 0 0,-4 31 0,1 7 0,1-10 0,3 62 0,6-71 0,-5-35 0,0 1 0,0 19 0,0 6 0,14 67 0,-2-22 0,1-11 0,-10-54 0,-2 0 0,-1 0 0,3 30 0,-5 566 0,-3-288 0,2-305 0,1 1 0,1-1 0,1 0 0,1 0 0,9 30 0,-8-27 0,-1 1 0,0 0 0,-2 0 0,-1 1 0,-4 43 0,1-2 0,3 229 0,-1-287 0,1 0 0,1 0 0,0-1 0,0 1 0,1 0 0,6 14 0,6 23 0,7 15 0,-6-19 0,-4-9 0,-8-23 0,0 0 0,-1 0 0,0 1 0,-1-1 0,0 1 0,1 16 0,-5 30 0,1-40 0,0 0 0,1-1 0,0 1 0,6 30 0,-4-41 0,0 0 0,1 0 0,0-1 0,0 1 0,7 9 0,-7-10 0,1 0 0,-1 0 0,0 1 0,-1-1 0,1 1 0,2 8 0,1 8 0,1 0 0,1-1 0,15 31 0,-11-23 0,16 57 0,-28-85 0,4 17 0,-1 1 0,-1 0 0,-1 0 0,-1 0 0,-3 30 0,2-20 0,2 36 0,0-58 0,0-1 0,0 0 0,1 0 0,0 0 0,1 0 0,-1 0 0,1 0 0,0 0 0,1-1 0,-1 1 0,1-1 0,8 9 0,1-1 0,0-1 0,1 0 0,20 12 0,-26-19 0,0 0 0,0-1 0,1 0 0,0-1 0,12 4 0,-11-4 0,4 3 0,-1 0 0,0 1 0,0 0 0,21 16 0,-22-15 0,0 1 0,1-2 0,0 0 0,26 11 0,-21-13 0,0 0 0,0-2 0,0 0 0,0 0 0,32-1 0,37-2 0,71-2 0,-54-15 0,-75 11 0,-1 1 0,53-2 0,-58 6 0,43-7 0,-18 0 0,68-16 0,-68 12 0,-1-1 0,-29 8 0,0 0 0,0 1 0,31-2 0,-16 5 0,-18 1 0,0 0 0,0-1 0,0-1 0,0 0 0,0-1 0,0 0 0,17-8 0,-16 7 0,-1 0 0,0 1 0,1 1 0,0 0 0,-1 1 0,1 0 0,31 4 0,-2-1 0,6-1 0,54-1 0,-90-1 0,-1-1 0,1 0 0,-1-1 0,0-1 0,16-6 0,-12 4 0,0 0 0,0 1 0,0 1 0,30-3 0,77 3 0,-106 5 0,1-2 0,-1 0 0,1-1 0,-1-1 0,38-10 0,5-2 0,-45 12 0,-1-1 0,32-11 0,-27 7 0,2 1 0,-1 0 0,37-5 0,70-1 0,-115 12 0,9-2 0,0-1 0,0-1 0,23-9 0,-27 8 0,0 0 0,0 2 0,0 0 0,0 1 0,23-1 0,-20 5 0,35-5 0,-49 3 0,0-1 0,1 0 0,-1-1 0,0 1 0,0-1 0,-1-1 0,11-5 0,-7 3 0,-1 1 0,21-7 0,12-6 0,35-19 0,-56 25 0,1 2 0,26-9 0,-30 13 0,0-2 0,0 0 0,-1-1 0,23-14 0,63-39 0,-53 34 0,-36 19 0,-1 0 0,0-1 0,0-1 0,-1-1 0,22-24 0,-26 27 0,0 1 0,0 1 0,1-1 0,1 1 0,-1 1 0,1 0 0,0 1 0,14-6 0,-11 6 0,-1-1 0,0 0 0,-1-1 0,0-1 0,20-15 0,141-120 0,-161 134 0,20-12 0,0 1 0,2 1 0,55-21 0,-32 14 0,84-32 0,-129 53 0,0 1 0,1 1 0,0 1 0,-1-1 0,18 1 0,-16 1 0,1-1 0,-1-1 0,26-7 0,-27 6 0,1 1 0,-1 1 0,0-1 0,24 1 0,26-5 0,-57 6 0,-1 0 0,1 0 0,0 1 0,0 0 0,0 0 0,-1 1 0,1 0 0,0 0 0,-1 0 0,1 1 0,-1-1 0,10 6 0,3 2 0,-1 1 0,23 17 0,-26-17 0,0 0 0,1-1 0,24 11 0,-13-11 0,0 1 0,-1 2 0,0 0 0,-1 1 0,-1 2 0,23 18 0,-22-13 0,1-2 0,1 0 0,27 14 0,87 37 0,-131-64 0,0 1 0,0 0 0,12 9 0,14 11 0,7 1 0,-24-14 0,39 20 0,-32-20 0,0 1 0,-2 1 0,34 28 0,12 8 0,9-12 0,-72-36 0,0 0 0,0-1 0,1 0 0,0 0 0,-1 0 0,1-1 0,0 0 0,7 0 0,60-3 0,-34 0 0,20 1 0,86 2 0,-139 1 0,0-1 0,-1 1 0,1 0 0,0 0 0,-1 1 0,12 7 0,12 4 0,-1-2 0,-15-6 0,0-1 0,15 5 0,-5-5 0,-1 0 0,0-1 0,45 0 0,-41-4 0,-1 1 0,0 1 0,0 1 0,0 1 0,-1 2 0,1 0 0,31 13 0,20 11 0,-32-14 0,68 35 0,-59-19 0,-21-12 0,54 24 0,-32-29 0,-41-12 0,-1 1 0,18 7 0,-5 0 0,160 61 0,-131-51 0,-43-16 0,0 0 0,0 0 0,1-1 0,0-1 0,-1 0 0,21 1 0,-12-1 0,0-1 0,0 2 0,21 7 0,24 4 0,-52-11 0,0 0 0,0 0 0,21 11 0,26 7 0,133 39 0,-141-43 0,-42-15 0,1 0 0,0-1 0,0-1 0,0 0 0,12 0 0,12 0 0,-33 0 0,0-1 0,0 1 0,0 0 0,0 0 0,0 0 0,0 0 0,-1 1 0,1-1 0,0 1 0,-1 0 0,1 0 0,-1 0 0,0 0 0,4 3 0,29 41 0,-10-13 0,61 54 0,-47-44 0,-28-30 0,0-1 0,0 0 0,1-1 0,15 12 0,-14-13 0,0 1 0,-1 0 0,13 16 0,11 10 0,-22-25 0,2 0 0,25 15 0,-19-14 0,88 45 0,-58-33 0,-50-25 0,-1 0 0,0 1 0,1-1 0,-1 0 0,0 0 0,1 0 0,-1 0 0,0 0 0,1 0 0,-1 0 0,0 0 0,1 0 0,-1-1 0,0 1 0,1 0 0,-1-1 0,0 1 0,0-1 0,1 0 0,-1 1 0,0-1 0,0 0 0,0 0 0,0 0 0,0 1 0,0-1 0,0 0 0,0-1 0,0 1 0,-1 0 0,1 0 0,0 0 0,-1 0 0,1-2 0,4-5 0,0-1 0,-1 0 0,3-12 0,-4 12 0,70-214 0,-53 164 0,50-100 0,-25 61 0,-2 10 0,-24 53 0,21-56 0,-30 64 0,1 0 0,1 1 0,1 0 0,32-45 0,-34 54 0,15-31 0,-4 5 0,55-99 0,-57 105 0,-8 13 0,1 0 0,19-23 0,-26 39 0,19-23 0,-2 0 0,-1-2 0,33-67 0,-29 24 0,-20 54 0,1 1 0,16-35 0,-14 36 0,-1-1 0,-1 0 0,-1 0 0,7-39 0,-5 21 0,-1-13 0,-6 40 0,0 0 0,1 0 0,0 1 0,8-23 0,-3 14 0,-1 0 0,-1-1 0,-1 1 0,1-24 0,6-26 0,-4 39 0,1 0 0,2 0 0,18-36 0,-23 52 0,0 1 0,-1-1 0,-1 0 0,3-17 0,-3 12 0,9-29 0,-8 33 0,-1 1 0,3-26 0,-5 25 0,2 1 0,0 0 0,4-15 0,10-35 0,-14 49 0,0 0 0,2 0 0,8-21 0,-10 29 0,0 0 0,0-1 0,-1 0 0,1-10 0,-2 11 0,1-1 0,0 1 0,0-1 0,6-13 0,-1 6 0,-1 1 0,4-18 0,-7 19 0,2 1 0,-1 0 0,13-23 0,-12 25 0,1-1 0,-2 0 0,0 0 0,5-22 0,-7 24 0,0-1 0,1 1 0,0 0 0,1 1 0,0-1 0,1 1 0,10-18 0,-12 22 0,0 1 0,-1-1 0,1 1 0,-1-1 0,-1 0 0,1 0 0,-1 0 0,1 0 0,0-7 0,-1 6 0,0 0 0,0 0 0,1 1 0,-1-1 0,2 1 0,3-9 0,33-59 0,-38 72 0,-1 0 0,1 0 0,0 0 0,-1-1 0,1 1 0,-1 0 0,1 0 0,-1-1 0,0 1 0,1 0 0,-1 0 0,0-1 0,0 1 0,0 0 0,0-1 0,0 1 0,0 0 0,0 0 0,-1-1 0,1 1 0,0 0 0,-1-1 0,1 1 0,-1 0 0,1 0 0,-1 0 0,1 0 0,-1 0 0,0-1 0,0 1 0,0 0 0,-1-1 0,-3-2 0,0 1 0,-1 0 0,1 0 0,0 0 0,-1 1 0,-5-2 0,-3-1 0,3 1 0,0 1 0,0 1 0,0 0 0,0 0 0,0 1 0,-14 0 0,14 1 0,0 0 0,0-1 0,-1-1 0,1 0 0,0 0 0,-13-5 0,0-1 0,0 0 0,-1 2 0,-44-4 0,32 5 0,27 5 0,0 0 0,0-1 0,1-1 0,-1 0 0,0 0 0,1-1 0,-1 0 0,1-1 0,0 0 0,0 0 0,-16-11 0,13 7 0,-1 1 0,0 0 0,0 1 0,-1 0 0,0 1 0,-26-6 0,17 5 0,-34-15 0,38 14 0,-1 0 0,0 1 0,0 1 0,-26-3 0,-38-9 0,66 10 0,-35-16 0,14 5 0,27 14 0,1 1 0,-1 0 0,0 1 0,-1 0 0,-12 0 0,-22-3 0,17-2 0,1-1 0,-29-12 0,-17-6 0,36 13 0,-27-6 0,48 15 0,-35-15 0,36 12 0,0 1 0,-24-5 0,4 4 0,9 1 0,1 1 0,-48-1 0,57 4 0,1 0 0,-1-1 0,1-1 0,0 0 0,0-2 0,-22-9 0,15 5 0,-48-11 0,50 16 0,-1 0 0,0 1 0,-36-2 0,46 5 0,-1-1 0,0-1 0,1 0 0,0 0 0,0-2 0,0 0 0,-14-7 0,13 5 0,-1 1 0,0 1 0,0 0 0,-31-5 0,27 7 0,-1-1 0,-21-8 0,22 6 0,-1 1 0,-20-2 0,-172-28 0,176 28 0,-16-5 0,-13-3 0,21 6 0,-81-26 0,60 15 0,-106-28 0,118 30 0,40 12 0,-1 1 0,0 1 0,0 0 0,0 1 0,0 1 0,-18-2 0,0 2 0,0-1 0,-32-9 0,33 6 0,0 1 0,-39-1 0,57 6 0,-7 1 0,0-2 0,-1 0 0,-34-8 0,-49-8 0,-13-17 0,106 32 0,0 0 0,1 0 0,-1 1 0,0 0 0,0 1 0,0 0 0,1 0 0,-1 2 0,0-1 0,0 1 0,1 1 0,0 0 0,-12 4 0,-9 3 0,-1-2 0,0-2 0,0 0 0,-42 0 0,-135-5 0,91-4 0,89 2 0,0-2 0,1-2 0,-35-9 0,16 4 0,38 7 0,-1 1 0,1-1 0,0-1 0,0 0 0,0 0 0,1-1 0,-15-10 0,0-3 0,-26-27 0,-19-16 0,-123-93 0,104 72 0,0-1 0,71 71 0,0 1 0,0 0 0,-1 1 0,-1 1 0,-35-14 0,-135-50 0,77 13 0,17 8 0,-146-50 0,215 91 0,2-1 0,-1-2 0,-38-28 0,36 23 0,-54-29 0,64 41 0,-30-8 0,36 13 0,-1-2 0,1 1 0,0-1 0,0 0 0,0-1 0,0-1 0,-9-6 0,8 5 0,1 0 0,-1 1 0,-13-5 0,-9-6 0,26 14 0,0-1 0,-1 2 0,-11-4 0,-19-7 0,11-1 0,-40-29 0,51 32 0,-90-48 0,63 37 0,-104-63 0,127 76 0,-1 0 0,-36-8 0,39 12 0,-134-42 0,132 42 0,-1 1 0,0 0 0,0 2 0,-1 1 0,1 0 0,-34 4 0,-6-1 0,28-3 0,-45-9 0,33 4 0,24 1 0,1 0 0,0-1 0,0-1 0,1-1 0,0-1 0,-21-13 0,-27-11 0,32 14 0,27 14 0,-1 0 0,0 1 0,-19-7 0,22 9 0,0 0 0,0-1 0,1 1 0,-11-8 0,-15-8 0,-111-33 0,99 36 0,-66-15 0,81 25 0,0 2 0,-1 1 0,1 1 0,-36 3 0,-4 0 0,0-3 0,-72 3 0,130 0 0,1 0 0,-1 0 0,1 1 0,-1 1 0,-10 5 0,-16 5 0,23-8 0,1 0 0,-1 0 0,1 1 0,-17 13 0,17-12 0,0 0 0,-1 0 0,-27 11 0,10-7 0,-28 8 0,50-17 0,0-1 0,0 1 0,-11 7 0,-8 3 0,-59 28 0,-54 15 0,85-41 0,40-12 0,-1 1 0,2 0 0,-17 7 0,15-3 0,-17 8 0,-46 16 0,58-24 0,-29 15 0,18-7 0,-26 13 0,33-16 0,-50 20 0,-8 0 0,-8 3 0,59-25 0,13-4 0,-1-1 0,1-1 0,-1-1 0,0 0 0,-25 1 0,35-4 16,1 0-1,0 1 1,0 0-1,0 1 1,0 0-1,0 0 1,-11 7-1,-34 10-1504,40-16-5337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5T15:01:14.03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24575,'394'19'-421,"-7"25"1,136 52 511,-6 33 21,-429-106-108,480 92 630,-390-84-634,317 99 0,286 89 0,-571-176 0,381 27 0,-265-65 0,-245-10 0,0-3 0,80-19 0,218-61 0,413-77 0,-418 103 0,128-18 0,-191 58 0,-242 23 0,1 3 0,100 19 0,-97-11 0,1-3 0,139-3 0,-189-6 0,0 2 0,0 0 0,0 2 0,0 0 0,-1 2 0,1 0 0,-2 2 0,1 0 0,-1 2 0,0 0 0,-1 1 0,24 17 0,-32-19 0,1-2 0,0 1 0,1-2 0,-1 0 0,1-1 0,0 0 0,1-2 0,-1 1 0,20 0 0,17 0 0,76-5 0,-49-2 0,369 3 0,-427-1 0,1-1 0,-1-1 0,28-8 0,-28 5 0,0 2 0,1 0 0,28 0 0,-33 4-1365,-2 0-5461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5T15:01:17.36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10 0 24575,'6'1'0,"1"1"0,-1 0 0,1 0 0,-1 0 0,0 1 0,0-1 0,0 2 0,0-1 0,-1 1 0,1 0 0,9 8 0,15 10 0,0 2 0,-26-19 0,1 0 0,0-1 0,0 0 0,9 5 0,95 60 0,-101-64 0,-1 1 0,0-1 0,9 12 0,9 6 0,-15-15 0,0 0 0,-1 0 0,0 1 0,0 1 0,-1 0 0,11 15 0,-17-22 0,-1 0 0,1 1 0,-1-1 0,0 0 0,0 1 0,0-1 0,0 1 0,-1-1 0,1 1 0,-1 0 0,0-1 0,0 1 0,0-1 0,-1 1 0,1-1 0,-1 1 0,0 0 0,0-1 0,0 0 0,0 1 0,-1-1 0,1 0 0,-1 1 0,0-1 0,0 0 0,0 0 0,-3 3 0,-5 5 0,1-2 0,-17 14 0,-5 5 0,-17 17 0,29-28 0,1 0 0,1 1 0,0 1 0,-15 22 0,10-6 0,3-8 0,2 2 0,1 0 0,-15 37 0,25-51-170,0-1-1,-1 1 0,0-2 1,-2 1-1,1-1 0,-2 0 1,-17 18-1,20-24-6655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4:38:28.34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1326 54 24575,'-12'208'0,"10"-193"0,-1 49 0,2-40 0,0-1 0,-1 1 0,-2-1 0,-9 35 0,-22 84 0,26-96 0,-11 15 0,14-45 0,-8 29 0,6-13 0,-21 54 0,18-62 0,-1-1 0,-25 35 0,3-4 0,-43 69 0,72-114 0,0 0 0,0 0 0,1 0 0,0 0 0,1 1 0,0 0 0,1 0 0,0-1 0,0 1 0,0 13 0,-1-8 0,0-1 0,-1 0 0,0 1 0,-1-1 0,-11 20 0,-39 69 0,24-37 0,20-45 0,1 2 0,-9 27 0,10-24 0,-18 36 0,27-62 0,-20 38 0,-42 60 0,51-82 0,0 2 0,2-1 0,-12 30 0,-5 11 0,-72 140 0,81-144 0,2-8 0,-23 32 0,24-51 0,-13 33 0,-1 37 0,-20 43 0,30-78 0,15-46 0,-1-1 0,-10 24 0,12-32 0,0 0 0,0 0 0,0 0 0,1 0 0,0 1 0,0 8 0,1-9 0,-1 0 0,1 0 0,-1-1 0,-1 1 0,1-1 0,-1 1 0,-4 8 0,4-11 0,-63 138 0,26-47 0,-12 36 0,47-121 0,0 0 0,-1 0 0,-9 13 0,9-16 0,1 0 0,0 0 0,1 0 0,-1 1 0,1-1 0,1 1 0,-4 12 0,3-5 0,0 0 0,-9 21 0,6-20 0,1 0 0,-3 19 0,7-30 0,1 0 0,-1 0 0,1 0 0,0 0 0,1 0 0,-1 0 0,1-1 0,0 1 0,0 0 0,0 0 0,4 8 0,-4-11 0,1 0 0,-1 0 0,1 0 0,-1 0 0,1-1 0,0 1 0,0-1 0,0 1 0,0-1 0,0 1 0,0-1 0,0 0 0,0 0 0,0 0 0,1 0 0,-1 0 0,0-1 0,1 1 0,-1-1 0,0 1 0,4-1 0,8 1 0,0-1 0,22-2 0,-14 1 0,-12 0 0,14 0 0,-1 1 0,1 1 0,0 0 0,36 8 0,-43-4 0,0 0 0,1-1 0,-1-1 0,1 0 0,22 0 0,-35-3 0,1 0 0,-1-1 0,0 0 0,1 0 0,-1 0 0,0-1 0,0 1 0,1-1 0,-1 0 0,-1-1 0,1 1 0,0-1 0,-1 0 0,1 0 0,-1-1 0,0 1 0,0-1 0,5-6 0,28-32 0,-21 25 0,0-1 0,-1-1 0,-1-1 0,16-29 0,-19 27 0,0 0 0,2 0 0,0 2 0,1-1 0,1 2 0,31-32 0,-37 42 0,0-1 0,-1 0 0,0-1 0,0 0 0,7-14 0,-7 10 0,1 1 0,19-23 0,127-160 0,-95 114 0,-46 63 0,20-39 0,-25 41 0,0 0 0,2 1 0,20-26 0,123-125 0,-138 152 0,0 2 0,1 0 0,1 1 0,22-13 0,12-9 0,-38 26 0,0 1 0,0 0 0,20-7 0,-18 8 0,-1 0 0,25-16 0,1-4 0,-15 11 0,23-21 0,-28 22 0,27-17 0,-30 21 0,-1-1 0,-1 0 0,17-15 0,19-19 0,-35 33 0,-1-2 0,0 0 0,14-18 0,65-72 0,-51 59 0,36-24 0,-5 6 0,-2 2 0,108-130 0,-134 137 0,2 2 0,2 3 0,3 1 0,73-50 0,-104 83 0,2 0 0,38-17 0,-44 23 0,0-1 0,-2 0 0,1-2 0,-1 0 0,-1-1 0,17-19 0,15-12 0,-32 29 0,0 0 0,-2-1 0,0 0 0,-1-1 0,17-31 0,1-7 0,-25 45 0,1 1 0,0 0 0,0 0 0,1 0 0,0 1 0,1 0 0,0 1 0,14-10 0,-17 13 0,16-13 0,-9 8 0,-1 0 0,0 0 0,-1-2 0,18-20 0,-27 29 0,-1 1 0,1-1 0,0 0 0,-1 0 0,1 0 0,-1 0 0,0 0 0,0 0 0,0 0 0,0 0 0,-1-1 0,1 1 0,-1 0 0,0 0 0,0-1 0,0 1 0,0 0 0,-1-1 0,1 1 0,-1 0 0,0 0 0,0 0 0,0 0 0,0 0 0,-1 0 0,1 0 0,-1 0 0,-2-3 0,-11-15 0,-1 1 0,-36-36 0,48 53 0,-1 0 0,0 0 0,0 1 0,0-1 0,0 1 0,0 0 0,-1 0 0,1 1 0,-8-2 0,-50-5 0,4 6 0,34 1 0,1 0 0,-31-6 0,-11 0 0,53 6 0,0 0 0,0 0 0,0-1 0,0-1 0,-23-8 0,-15-8 0,-1 3 0,-54-11 0,48 21 0,48 6 0,0-1 0,0 0 0,0 0 0,0-1 0,0-1 0,-10-3 0,-19-9 0,22 9 0,1 0 0,-16-9 0,25 11 0,-1 2 0,0-1 0,1 1 0,-1 0 0,0 1 0,0 0 0,0 0 0,0 0 0,-11 2 0,7-1 0,-1-1 0,-22-3 0,-1-6 0,20 5 0,-1 1 0,0 1 0,-20-2 0,11 2 0,0 0 0,-27-9 0,30 6 0,-1 2 0,-42-4 0,57 7 0,1 0 0,0 0 0,0-1 0,0 0 0,0-1 0,0 0 0,0 0 0,-11-7 0,-25-9 0,-40-9 0,53 16 0,-80-38 0,100 44 0,1 1 0,-1 0 0,0 0 0,0 1 0,-1 0 0,1 1 0,-1 1 0,1 0 0,-22-1 0,18 2 0,1-1 0,-19-4 0,-27-2 0,59 8-49,-2 0-45,0 0 0,0 0 0,1 0 0,-1 0 0,0-1 0,1 1 0,-1-1 0,0 0 0,1 0 0,-1 0 0,1 0 0,-1 0 0,-2-2 0,-3-4-6732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4:40:33.69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4:41:30.80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871 34 24575,'-22'54'0,"2"1"0,-21 96 0,35-126 0,-27 111 0,3-26 0,9-37 0,14-53 0,0-1 0,-10 20 0,9-21 0,0 0 0,-7 29 0,10-27 0,1-3 0,0 0 0,-8 18 0,-32 70 0,-3 28 0,37-102 0,-23 83 0,-1-18 0,6-19 0,19-53 0,-4 20 0,2 42 0,8-70 0,-1 0 0,0 0 0,-1 0 0,0 0 0,-2-1 0,-8 15 0,2-1 0,4-10 0,-18 25 0,17-28 0,1 0 0,-12 26 0,-24 51 0,20-27 0,18-45 0,-16 35 0,12-32 0,1 0 0,-9 37 0,-2 3 0,-5 18 0,19-59 0,1 0 0,1 1 0,-2 40 0,4 71 0,3-89 0,0-40 0,-1 0 0,0 0 0,-1 0 0,1 0 0,-1 0 0,0-1 0,-5 10 0,4-9 0,0 1 0,1 0 0,0-1 0,0 1 0,-2 11 0,2 1 0,2 0 0,-1 0 0,2 0 0,4 20 0,-3-28 0,0 0 0,1-1 0,1 0 0,0 1 0,0-1 0,1-1 0,0 1 0,10 12 0,-10-13 0,1-1 0,1-1 0,-1 1 0,9 6 0,-12-11 0,0-1 0,1 0 0,-1 0 0,0-1 0,1 1 0,-1-1 0,1 1 0,-1-1 0,1 0 0,-1 0 0,1-1 0,0 1 0,-1-1 0,5 0 0,4-1 0,0 0 0,0-1 0,0 0 0,0-1 0,0-1 0,14-6 0,-14 5 0,1 1 0,-1 0 0,1 1 0,0 0 0,18-1 0,291 3 0,-152 3 0,-148-1 0,0-2 0,1 0 0,-1-2 0,0 0 0,38-11 0,-45 10 0,-1 0 0,1 1 0,0 1 0,0 1 0,30 0 0,-10 3 0,49 10 0,104 19 0,-143-27 0,79-4 0,-49-2 0,145-9 0,-176 11 0,84-2 0,-110 0 0,0 0 0,0-1 0,0-1 0,-1-1 0,18-7 0,-15 5 0,1 1 0,22-4 0,-10 3 0,-15 4 0,1 1 0,0 0 0,0 2 0,27 2 0,-19-1 0,33-2 0,-49-1 0,0 0 0,-1-1 0,13-4 0,8-3 0,98-29 0,40-10 0,-112 38 0,0 3 0,100-2 0,-147 10 0,29-1 0,-1 2 0,0 2 0,61 12 0,-50-3 0,56 16 0,23 6 0,-97-28 0,0 2 0,0 1 0,-1 1 0,0 2 0,29 16 0,-7 3 0,-16-8 0,48 21 0,-71-38 0,0-1 0,0 0 0,0-1 0,1-1 0,0 0 0,-1-1 0,27 1 0,77-3 0,102-1 0,-200-2 0,-1 1 0,1-2 0,31-11 0,14-2 0,-54 15 0,0 2 0,0-1 0,0 1 0,-1 1 0,1 0 0,0 0 0,0 1 0,-1 0 0,1 1 0,9 4 0,38 8 0,-55-15 0,0 0 0,-1 1 0,1-1 0,0 0 0,0 0 0,0 0 0,-1 0 0,1-1 0,0 1 0,0 0 0,-1-1 0,1 1 0,0-1 0,-1 0 0,1 1 0,0-1 0,-1 0 0,1 0 0,-1 0 0,2-2 0,0 1 0,-1-1 0,0 0 0,0 1 0,-1-1 0,1 0 0,-1 0 0,1 0 0,-1 0 0,0 0 0,1-5 0,1-5 0,-1-1 0,-1 0 0,0 0 0,-1-14 0,-1 13 0,0 1 0,-1 0 0,0 0 0,-6-20 0,-5-13 0,-12-41 0,20 77 0,0 1 0,0-1 0,-1 1 0,0 0 0,0 0 0,-9-8 0,13 15 0,-17-19 0,0 0 0,-2 1 0,-39-30 0,38 35 0,-1-1 0,-28-15 0,35 21 0,-1 0 0,1-2 0,1 0 0,0 0 0,1-2 0,-24-30 0,14 15 0,9 13 0,-28-34 0,-1 2 0,-3 2 0,-61-49 0,38 37 0,47 37 0,-37-26 0,37 30 0,0-1 0,-21-23 0,-9-8 0,-127-119 0,59 54 0,4 18 0,105 88 0,-6-5 0,-111-92 0,69 54 0,-3 2 0,-133-79 0,139 97 0,20 11 0,0-1 0,-36-28 0,-3-2 0,59 42 0,0-1 0,0-1 0,1-1 0,-25-24 0,31 28 0,-1 0 0,0 0 0,0 1 0,-1 1 0,-21-11 0,-7-5 0,16 10 0,0 0 0,-1 2 0,-50-16 0,-12-9 0,29 10 0,-57-17 0,73 18 0,3 1 0,32 20 0,0-1 0,0 0 0,0-1 0,0 0 0,1 0 0,-7-8 0,-11-11 0,14 16 0,0 0 0,-1 1 0,0 0 0,-1 1 0,1 0 0,-1 0 0,-22-7 0,-51-17 0,42 12 0,2-2 0,-50-33 0,46 26 0,-62-28 0,43 34 0,46 17 0,1-1 0,-33-15 0,35 13 0,-2 1 0,1 1 0,-1 0 0,0 1 0,0 0 0,-1 2 0,-23-3 0,1 6 0,26 0 0,1 0 0,-1-1 0,0 0 0,0-1 0,1 0 0,-1-1 0,1-1 0,-19-7 0,15 3-105,13 7 8,-1-1 0,1 0 0,0 0 0,0 0 0,0 0 1,0-1-1,0 1 0,1-1 0,-1 0 0,1 0 0,0 0 0,-6-8 0,5 5-6729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4:41:49.72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3661 0 24575,'-1'1'0,"-1"0"0,1 0 0,-1-1 0,1 1 0,0 0 0,-1 0 0,1 0 0,0 0 0,0 1 0,0-1 0,0 0 0,-2 2 0,0 2 0,-20 18 0,0 0 0,-1-1 0,-28 18 0,35-29 0,1-1 0,-2-1 0,1 0 0,-1-1 0,-1-1 0,-26 6 0,-2-2 0,10-3 0,2 2 0,-48 18 0,36-7 0,16-6 0,-1-2 0,-65 19 0,23-19 0,-27 6 0,67-11 0,0-2 0,-64 5 0,-71-9 0,97-3 0,28-2 0,0-2 0,0-2 0,1-2 0,-43-15 0,-3 1 0,-200-44 0,233 57 0,-89-4 0,142 14 0,-261-2 0,140 3 0,103 1 0,1 0 0,0 1 0,0 1 0,-19 7 0,-23 4 0,25-5 0,1 0 0,-47 21 0,29-10 0,39-15 0,1 1 0,1 0 0,-1 1 0,1 0 0,-16 14 0,-58 57 0,28-23 0,10-9 0,28-26 0,-1-1 0,-25 18 0,33-28 0,0 1 0,1 0 0,0 1 0,1 1 0,-16 21 0,9-7 0,-30 59 0,35-63 0,0 0 0,-2-1 0,-24 26 0,18-22 0,-24 37 0,42-54 0,0-1 0,0 1 0,1 0 0,1 0 0,0 0 0,0 0 0,0 0 0,2 1 0,-1-1 0,1 0 0,1 15 0,0-13 0,-1 1 0,0-1 0,-1 1 0,-1-1 0,1 1 0,-2-1 0,-4 14 0,2-10 0,1 0 0,0 1 0,1-1 0,1 1 0,0 0 0,1 0 0,1 0 0,0 0 0,3 16 0,3 5 0,-4-22 0,2 31 0,-3 30 0,-3 65 0,-3-98 0,3-29 0,0 0 0,1 0 0,0 0 0,2 0 0,-1 0 0,6 26 0,13 24 0,28 62 0,-37-102 0,-2-2 0,1-1 0,1 0 0,14 22 0,3-2 0,32 64 0,-49-81 0,-7-17 0,-1-1 0,2 1 0,-1 0 0,1-1 0,0 1 0,7 8 0,-1-4 0,1 0 0,-1 1 0,-1 1 0,0 0 0,-1 0 0,0 0 0,-1 1 0,6 19 0,-2-1 0,2-1 0,16 31 0,-11-25 0,27 55 0,-35-57 0,-9-30 0,0 1 0,0-1 0,1 1 0,0-1 0,0 0 0,0 0 0,1 0 0,5 9 0,1-4 0,-6-6 0,0-1 0,-1 0 0,1 1 0,0-1 0,-1 1 0,0 0 0,0 0 0,0 0 0,0 0 0,-1 0 0,0 0 0,1 0 0,-2 0 0,1 1 0,0-1 0,-1 6 0,2 6 0,0-1 0,0 0 0,2 1 0,0-1 0,0-1 0,9 17 0,5 22 0,-7-12 0,7 59 0,-14-83 0,1 0 0,0 0 0,2-1 0,0 1 0,1-2 0,11 20 0,12 22 0,-15-13 0,-13-33 0,0 0 0,1-1 0,9 17 0,6 5 0,-2 1 0,-2 1 0,19 57 0,-31-74 0,-1-1 0,0 1 0,-1 0 0,-1-1 0,-2 24 0,0 9 0,3 0 0,-2 56 0,0-98 0,-1 0 0,0 0 0,0 0 0,-1-1 0,0 1 0,-6 10 0,-5 12 0,-22 47 0,21-46 0,-14 41 0,-4 60 0,6-21 0,21-89 0,-12 35 0,0 2 0,12-42 0,0 1 0,1 0 0,0 0 0,2 0 0,0 0 0,-1 34 0,5-38 0,-1-1 0,-1 1 0,0-1 0,0 1 0,-2-1 0,-6 23 0,3-14 0,-7 15 0,11-30 0,-1 0 0,1 0 0,0 0 0,1 1 0,0-1 0,0 0 0,-1 11 0,4 50 0,0-25 0,-3 18 0,2 65 0,2-111 0,0 1 0,1-2 0,1 1 0,0 0 0,1-1 0,0 0 0,1 0 0,15 20 0,-8-10 0,13 27 0,-15-27 0,1-1 0,15 20 0,1 2 0,-22-35 0,-1 0 0,1-1 0,1 0 0,-1-1 0,1 0 0,1 0 0,-1 0 0,1-1 0,0-1 0,1 0 0,11 5 0,93 51 0,-114-61 0,132 61 0,-126-57 0,0-1 0,0 0 0,0 0 0,1 0 0,0 0 0,-1-1 0,1 0 0,0-1 0,0 0 0,0 0 0,0 0 0,0-1 0,13-1 0,103-14 0,176 1 0,-273 16 0,0 2 0,-1 1 0,1 1 0,31 12 0,-50-16 0,36 15 0,-34-13 0,0 0 0,0-1 0,0 0 0,0 0 0,0-1 0,1 0 0,17 0 0,267-3 0,-283 1 0,0-2 0,0 1 0,0-2 0,-1 1 0,1-1 0,-1-1 0,1 0 0,10-6 0,3-3 0,-1 0 0,25-20 0,46-33 0,-50 37 0,-1-2 0,62-59 0,-56 41 0,70-75 0,-20-3 0,-28 35 0,-55 72 0,1 0 0,1 1 0,1 1 0,27-22 0,-8 10 0,-3-2 0,42-47 0,-53 53 0,85-108 0,-55 63 0,-48 61 0,0 1 0,-1-1 0,0 0 0,-1 0 0,0 0 0,4-17 0,-5 15 0,1-1 0,1 0 0,0 1 0,8-13 0,21-26 0,1 1 0,46-49 0,-71 90 0,1-1 0,0 1 0,22-13 0,8-7 0,-27 17 0,-1-2 0,0 0 0,-1 0 0,0-1 0,14-24 0,-14 19 0,1 1 0,31-34 0,-40 49 0,-1-1 0,1 0 0,-1 0 0,0 0 0,-1 0 0,1-1 0,-1 1 0,2-9 0,9-20 0,6 2 0,27-37 0,1-1 0,-29 39 0,11-17 0,-18 31 0,-1 0 0,-1 0 0,13-34 0,3-3 0,47-69 0,-45 79 0,36-46 0,-21 31 0,58-96 0,-51 91 0,-13 16 0,-22 28 0,1 0 0,24-24 0,-31 34 0,-1 0 0,0 0 0,0 0 0,-1-1 0,0-1 0,5-16 0,-5 14 0,-1 3 0,15-29 0,-16 33 0,-1 0 0,0 1 0,0-2 0,-1 1 0,0 0 0,1-9 0,5-15 0,52-135 0,-32 99 0,24-84 0,-40 86 0,-10 49 0,1 0 0,0 1 0,1-1 0,8-20 0,-10 32 0,-1-1 0,0 0 0,0 1 0,0-1 0,0 0 0,-1 0 0,0 0 0,0 1 0,0-1 0,-1 0 0,1 0 0,-1 1 0,-2-8 0,-4-8 0,-16-35 0,10 24 0,11 27 0,-5-12 0,0-1 0,1 0 0,1 0 0,0-1 0,2 1 0,0-1 0,-1-18 0,5-16 0,2 0 0,13-67 0,25-82 0,-33 156 0,2-11 0,20-64 0,-21 99 0,0-1 0,2 2 0,24-36 0,11-21 0,-25 29 0,24-77 0,-28 73 0,-15 39 0,0 1 0,0 0 0,-1-1 0,0 1 0,-1-1 0,-3-17 0,2-11 0,1 24 0,0 1 0,0 0 0,-1-1 0,-4-18 0,4 29 0,-1 0 0,0 0 0,0 0 0,-1 1 0,1-1 0,-1 1 0,0 0 0,-1 0 0,1 0 0,-1 0 0,0 1 0,-5-6 0,-63-47 0,16 7 0,36 31 0,-23-17 0,17 14 0,20 16 0,0 1 0,0 0 0,-1 0 0,1 1 0,-14-7 0,-25-6 0,-91-21 0,91 27 0,2 4 0,33 6 0,0 0 0,0-1 0,-17-5 0,9 1 0,-35-6 0,36 9 0,0-1 0,-31-11 0,-111-43 0,147 54 0,0 0 0,1 0 0,0-1 0,0 0 0,0-1 0,0 0 0,1-1 0,-15-13 0,16 13 0,1 0 0,-1 0 0,-1 1 0,1 0 0,-1 0 0,-1 1 0,1 1 0,0 0 0,-1 0 0,0 1 0,0 0 0,0 1 0,-18-2 0,21 3 0,0-1 0,1 0 0,-1 0 0,-12-6 0,13 4 0,-1 1 0,1 1 0,-1 0 0,0 0 0,-8-1 0,-13 0 0,0-2 0,0 0 0,1-2 0,-35-13 0,55 16-1365,1 0-5461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4:42:10.39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1944 317 24575,'-1'-9'0,"0"1"0,0-1 0,-1 1 0,0 0 0,-1 0 0,0 0 0,-7-15 0,2 8 0,0 1 0,-1 0 0,-13-15 0,-31-24 0,6 6 0,43 42 0,0 0 0,0 0 0,-1 0 0,1 1 0,-1-1 0,-1 1 0,1 1 0,0-1 0,-1 1 0,0 0 0,0 0 0,0 0 0,0 1 0,0 0 0,0 0 0,0 1 0,-1-1 0,1 2 0,-12-2 0,-5 2 0,-18-1 0,0 2 0,0 1 0,-81 17 0,83-10 0,-1 3 0,1 1 0,-59 30 0,82-36 0,0 0 0,-23 6 0,-19 7 0,47-15 0,4-3 0,-1 1 0,1 0 0,1 0 0,-1 1 0,0 0 0,1 0 0,0 1 0,0-1 0,0 1 0,0 1 0,1-1 0,0 1 0,-8 11 0,-5 16 0,1 2 0,1 0 0,-15 53 0,23-59 0,-10 30 0,1-19 0,2 1 0,2 1 0,-10 50 0,15-44 0,-1-4 0,3 0 0,-1 62 0,7-96 0,1 40 0,-2 0 0,-12 72 0,-5 72 0,17-181 0,-1 99 0,2-56 0,-12 92 0,11-143 0,-37 265 0,29-83 0,5-75 0,-1-53 0,-20 85 0,2-23 0,19-87 0,2-16 0,0 1 0,-1-1 0,-2 0 0,1-1 0,-2 1 0,-10 22 0,-171 360 0,117-194 0,37-108 0,24-72 0,2-6 0,0 0 0,1 1 0,-2 22 0,3-16 0,-1-1 0,-11 31 0,-4 13 0,11-36 0,-16 38 0,4-13 0,12-31 0,1 1 0,1 1 0,2-1 0,0 1 0,3 0 0,-1 39 0,-3 108 0,4-135 0,-2 20 0,-2 44 0,7-93 0,-2 0 0,0 0 0,0 0 0,-8 21 0,6-20 0,0-1 0,1 1 0,1 0 0,-2 18 0,5 473 0,0-484 0,2 0 0,0 0 0,7 26 0,6 34 0,10 151 0,-21-202 0,0-1 0,10 31 0,-10-46 0,1 0 0,0 0 0,1 0 0,0-1 0,18 25 0,11 2 0,-25-27 0,1 0 0,-2 0 0,12 19 0,-19-27 0,-1 0 0,1 0 0,-1 0 0,-1 0 0,1 0 0,-1 0 0,0 1 0,0-1 0,0 0 0,-1 1 0,1-1 0,-1 1 0,-1-1 0,-1 9 0,-16 57 0,13-53 0,0 1 0,1 0 0,0 0 0,-1 36 0,5-36 0,1 1 0,1-1 0,0 0 0,2 0 0,0 0 0,1 0 0,10 24 0,-7-26 0,0 0 0,1-1 0,0 0 0,2 0 0,0-1 0,0-1 0,1 0 0,1 0 0,1-1 0,0-1 0,0 0 0,1-1 0,1-1 0,32 17 0,46 19 0,-70-36 0,1-1 0,0-2 0,30 6 0,-14-4 0,-19-5 0,1-1 0,0-2 0,0 0 0,31-3 0,3 0 0,26 1 0,87 2 0,-145 2 0,-17-2 0,-1 0 0,1 0 0,0-1 0,0 0 0,10-2 0,200-44 0,-187 42 0,1 3 0,48 2 0,-15 1 0,-18-1 0,51-2 0,-89-1 0,0 0 0,1-1 0,-1 0 0,0 0 0,0-1 0,-1 0 0,14-8 0,28-13 0,-16 13 0,91-37 0,-116 44 0,4-1 0,-1 0 0,18-12 0,-23 13 0,1 1 0,0 0 0,11-4 0,-12 5 0,0 0 0,1-1 0,-1 0 0,8-5 0,-13 7 0,0-1 0,0 1 0,0 0 0,-1 0 0,1-1 0,-1 1 0,3-6 0,11-14 0,7-1 0,-18 17 0,0 1 0,1-1 0,0 1 0,0 1 0,1-1 0,-1 1 0,1 0 0,0 0 0,0 0 0,0 1 0,1 0 0,7-2 0,4-1 0,0 0 0,0-1 0,29-17 0,3 0 0,-39 18 0,0 1 0,-1-2 0,0 1 0,0-2 0,-1 1 0,0-1 0,8-9 0,-1-1 0,-1-1 0,20-31 0,-24 30 0,-1-1 0,-1-1 0,11-39 0,-10 30 0,-4 13 0,-3 7 0,0 0 0,1 1 0,0-1 0,1 1 0,8-14 0,-6 13 0,0 0 0,6-18 0,-6 13 0,0-1 0,-1-1 0,-1 0 0,-1 0 0,-1 0 0,0-1 0,0-33 0,-3 44 0,0-1 0,0 1 0,1 0 0,1 0 0,-1 0 0,1 0 0,1 0 0,2-8 0,19-54 0,-17 47 0,17-39 0,-21 52 0,-1 1 0,0-1 0,0 0 0,-1 0 0,0 0 0,-1 0 0,0 0 0,-2-19 0,0-8 0,2 7 0,-1 1 0,-1-1 0,-11-54 0,6 56 0,-4-30 0,8 28 0,-1 7 0,1-33 0,3 39 0,-1 0 0,0 0 0,-1 0 0,-1 1 0,-1-1 0,-6-18 0,-28-72 0,30 81 0,-3-7 0,-4 3 0,1-1 0,-16-53 0,17 36 0,1 2 0,-32-76 0,6 51 0,-57-129 0,79 167 0,-21-34 0,20 39 0,2 0 0,-13-33 0,23 50 0,-1-4 0,0 1 0,2-1 0,-1 0 0,2-1 0,0 1 0,1-1 0,-1-19 0,2 26 0,0 0 0,0 0 0,-1 1 0,0-1 0,0 0 0,-5-9 0,3 9 0,1 0 0,0 0 0,1 0 0,0 0 0,-1-16 0,-7-115 0,-1 26 0,13 24 0,-4-98 0,-9 112 0,9 66 0,-1 0 0,0 0 0,0 0 0,-1 0 0,-8-14 0,-4-10 0,12 23 0,0 0 0,0 0 0,1 0 0,1-1 0,0 1 0,0-1 0,1 1 0,1-12 0,0-17 0,-8-58 0,3 33 0,4 41 0,-1 0 0,-5-23 0,1 10 0,2 1 0,2-1 0,3-63 0,1 25 0,-2 62 0,0-38 0,8-69 0,-6 90 0,-2 25 0,0 0 0,0 0 0,1 0 0,-1 0 0,1 0 0,0 0 0,0 0 0,1 0 0,0 1 0,2-6 0,3-4 0,-1 0 0,0-1 0,-1 0 0,0 0 0,-1 0 0,3-31 0,-4 12 0,-1 1 0,-4-43 0,-1 51 0,-10-42 0,8 44 0,0 1 0,-2-38 0,8-34 0,-2-35 0,-4 81 0,-1-35 0,6 75 0,0 1 0,0 0 0,-1 0 0,0 0 0,-1 0 0,0 1 0,0-1 0,-4-11 0,-37-101 0,38 100 0,0-1 0,2 1 0,0-1 0,0-27 0,2 36 0,-1 1 0,0 0 0,-1 0 0,0 0 0,0 0 0,-1 0 0,-9-15 0,5 6 0,0 5 0,0 0 0,-1 1 0,-1 0 0,0 0 0,-14-13 0,16 18 0,6 6 0,-1 0 0,1-1 0,0 1 0,0 0 0,0-1 0,0 1 0,1-1 0,-1 0 0,1 1 0,-1-1 0,1 0 0,0 0 0,0 0 0,0 0 0,0-4 0,-1 2 0,0 0 0,0 0 0,-1 0 0,0 0 0,0 0 0,0 1 0,0-1 0,-1 1 0,1 0 0,-1 0 0,0 0 0,-1 1 0,-4-4 0,-22-23 0,28 28-91,1-1 0,-1 0 0,1-1 0,0 1 0,-1 0 0,2-1 0,-1 1 0,0-1 0,1 0 0,-1 1 0,1-1 0,0 0 0,0 0 0,0-5 0,1 0-6735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5:38:39.27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3 193 24044,'192'-192'0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3T13:47:00.38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2371 300 24575,'-3'0'0,"-49"0"0,-93-11 0,106 3 0,0-1 0,0-2 0,-57-26 0,81 33 0,0 0 0,1 1 0,-1 1 0,0 1 0,0 0 0,-1 0 0,-28 4 0,-4-1 0,-69-11 0,0 0 0,106 9 0,-7 1 0,0-1 0,0-1 0,0-1 0,0 0 0,0-1 0,-30-10 0,-58-17 0,20 7 0,33 9 0,33 10 0,-28-10 0,27 7 0,-1 1 0,-24-4 0,-21-5 0,34 6 0,0 2 0,-1 1 0,0 1 0,0 2 0,-44 2 0,76 1 0,-35 2 0,-1-3 0,-74-10 0,70 6 0,1 1 0,-1 2 0,-48 4 0,9 0 0,63-2 0,1 1 0,-22 3 0,34-3 0,-1 0 0,0 1 0,0 0 0,1 0 0,-1 0 0,1 0 0,0 1 0,0 0 0,0 0 0,-7 6 0,10-7 0,0 0 0,0 1 0,1-1 0,-1 1 0,1 0 0,-1-1 0,1 1 0,0 0 0,0 0 0,0 0 0,0 0 0,0 0 0,1 0 0,-1 0 0,1 3 0,1 52 0,0-36 0,-1-4 0,1 0 0,1 0 0,0-1 0,1 1 0,11 30 0,56 209 0,-37-143 0,-10-36 0,7 28 0,-25-83 0,2 0 0,0 0 0,2 0 0,0-1 0,2-1 0,0 0 0,20 28 0,16 29 0,-31-48 0,23 30 0,-21-32 0,0 1 0,-2 1 0,20 53 0,7 39 0,19 57 0,-22-54 0,101 257 0,-126-333 0,13 69 0,4 19 0,-8-74 0,2 0 0,51 86 0,-3-5 0,-60-116 0,2 0 0,1 0 0,1-2 0,1 0 0,1-1 0,42 40 0,-32-36 0,-2 0 0,-2 2 0,0 1 0,27 46 0,-43-61 0,0 1 0,-1 0 0,0 1 0,6 22 0,26 92 0,-23-83 0,-13-39 0,-1 0 0,0 0 0,3 14 0,-4-13 0,0 0 0,1-1 0,0 0 0,1 0 0,0 0 0,1 0 0,0-1 0,1 0 0,0 0 0,0-1 0,18 17 0,6 9 0,-26-27 0,1-1 0,1 0 0,0 0 0,0 0 0,13 10 0,11 0 0,54 24 0,-24-14 0,-34-14 0,40 21 0,-29-8 0,-20-13 0,0-1 0,32 15 0,-37-23 0,1-1 0,0 0 0,0-1 0,0 0 0,0-2 0,0 1 0,0-2 0,14-1 0,17 0 0,-23 0 0,36-6 0,-35 4 0,31-1 0,-36 5 0,1-1 0,-1-1 0,0-1 0,35-10 0,-43 9 0,1 0 0,-1-1 0,0 0 0,0 0 0,-1-1 0,0-1 0,0 0 0,0 0 0,10-11 0,-3-2 0,-1 0 0,-1 0 0,-1-1 0,-1-1 0,19-46 0,-23 43 0,0 0 0,-2-1 0,-1 0 0,-1 1 0,-1-2 0,-1-33 0,5-28 0,1-1 0,-7-179 0,-4 244 0,-1 0 0,-1 1 0,-1-1 0,-14-34 0,16 49 0,-17-52 0,2 0 0,-20-115 0,3 7 0,31 136 0,-15-43 0,13 52 0,1 0 0,1 0 0,1 0 0,-1-29 0,3 25 0,-1 1 0,-1-1 0,-9-26 0,-5-39 0,10-8 0,4-123 0,5 179 0,-3 18 0,-1 0 0,-1 1 0,-14-52 0,11 51 0,0-1 0,2 0 0,-2-42 0,5 39 0,-2 0 0,-8-35 0,6 36 0,1 0 0,-1-43 0,8-22 0,-4-88 0,-15 79 0,11 67 0,1 7 0,-2-59 0,7 81 0,1-4 0,-1 1 0,0-1 0,-1 1 0,0-1 0,-1 1 0,0 0 0,-1 0 0,0 0 0,-6-12 0,6 15 0,1-1 0,-1 0 0,1 0 0,1 0 0,-1 0 0,1 0 0,1 0 0,0 0 0,1-11 0,0 8 0,-1 1 0,0 0 0,-1 0 0,-3-21 0,0 22-1365,0 2-5461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42238-4A5E-43F4-A211-A1644FAB8383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882A1-AB39-4CCE-BE3F-BFED3FC8BC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558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was not always so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882A1-AB39-4CCE-BE3F-BFED3FC8BC0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909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It’s happened in my lifetime!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882A1-AB39-4CCE-BE3F-BFED3FC8BC0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924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Social construction vs social causation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882A1-AB39-4CCE-BE3F-BFED3FC8BC0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795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Clunis</a:t>
            </a:r>
            <a:r>
              <a:rPr lang="en-US" dirty="0"/>
              <a:t> 199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882A1-AB39-4CCE-BE3F-BFED3FC8BC0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170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Elysium Healthcare worth £900 million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882A1-AB39-4CCE-BE3F-BFED3FC8BC0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252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Organic mental illness as “inconvenient truth”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882A1-AB39-4CCE-BE3F-BFED3FC8BC0C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420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19CB-D681-4917-AF52-4B371894C067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B0A0912-3F72-428C-8741-EB639858E0BE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75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19CB-D681-4917-AF52-4B371894C067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0912-3F72-428C-8741-EB639858E0BE}" type="slidenum">
              <a:rPr lang="en-GB" smtClean="0"/>
              <a:t>‹#›</a:t>
            </a:fld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20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19CB-D681-4917-AF52-4B371894C067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0912-3F72-428C-8741-EB639858E0BE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48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19CB-D681-4917-AF52-4B371894C067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0912-3F72-428C-8741-EB639858E0BE}" type="slidenum">
              <a:rPr lang="en-GB" smtClean="0"/>
              <a:t>‹#›</a:t>
            </a:fld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98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19CB-D681-4917-AF52-4B371894C067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0912-3F72-428C-8741-EB639858E0BE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708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19CB-D681-4917-AF52-4B371894C067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0912-3F72-428C-8741-EB639858E0BE}" type="slidenum">
              <a:rPr lang="en-GB" smtClean="0"/>
              <a:t>‹#›</a:t>
            </a:fld>
            <a:endParaRPr lang="en-GB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007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19CB-D681-4917-AF52-4B371894C067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0912-3F72-428C-8741-EB639858E0BE}" type="slidenum">
              <a:rPr lang="en-GB" smtClean="0"/>
              <a:t>‹#›</a:t>
            </a:fld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695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19CB-D681-4917-AF52-4B371894C067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0912-3F72-428C-8741-EB639858E0BE}" type="slidenum">
              <a:rPr lang="en-GB" smtClean="0"/>
              <a:t>‹#›</a:t>
            </a:fld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846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19CB-D681-4917-AF52-4B371894C067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0912-3F72-428C-8741-EB639858E0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621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19CB-D681-4917-AF52-4B371894C067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0912-3F72-428C-8741-EB639858E0BE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949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28D19CB-D681-4917-AF52-4B371894C067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0912-3F72-428C-8741-EB639858E0BE}" type="slidenum">
              <a:rPr lang="en-GB" smtClean="0"/>
              <a:t>‹#›</a:t>
            </a:fld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272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D19CB-D681-4917-AF52-4B371894C067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B0A0912-3F72-428C-8741-EB639858E0B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374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upload.wikimedia.org/wikipedia/commons/8/83/Descartes3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2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customXml" Target="../ink/ink4.xml"/><Relationship Id="rId1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customXml" Target="../ink/ink13.xml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12" Type="http://schemas.openxmlformats.org/officeDocument/2006/relationships/image" Target="../media/image17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customXml" Target="../ink/ink12.xml"/><Relationship Id="rId5" Type="http://schemas.openxmlformats.org/officeDocument/2006/relationships/customXml" Target="../ink/ink9.xml"/><Relationship Id="rId10" Type="http://schemas.openxmlformats.org/officeDocument/2006/relationships/image" Target="../media/image160.png"/><Relationship Id="rId4" Type="http://schemas.openxmlformats.org/officeDocument/2006/relationships/image" Target="../media/image26.png"/><Relationship Id="rId9" Type="http://schemas.openxmlformats.org/officeDocument/2006/relationships/customXml" Target="../ink/ink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customXml" Target="../ink/ink14.xml"/><Relationship Id="rId7" Type="http://schemas.openxmlformats.org/officeDocument/2006/relationships/customXml" Target="../ink/ink16.xml"/><Relationship Id="rId12" Type="http://schemas.openxmlformats.org/officeDocument/2006/relationships/image" Target="../media/image2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customXml" Target="../ink/ink18.xml"/><Relationship Id="rId5" Type="http://schemas.openxmlformats.org/officeDocument/2006/relationships/customXml" Target="../ink/ink15.xml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customXml" Target="../ink/ink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3" Type="http://schemas.openxmlformats.org/officeDocument/2006/relationships/image" Target="../media/image44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0.xml"/><Relationship Id="rId5" Type="http://schemas.openxmlformats.org/officeDocument/2006/relationships/image" Target="../media/image130.png"/><Relationship Id="rId4" Type="http://schemas.openxmlformats.org/officeDocument/2006/relationships/customXml" Target="../ink/ink19.xml"/><Relationship Id="rId9" Type="http://schemas.openxmlformats.org/officeDocument/2006/relationships/image" Target="../media/image15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311E8-7C41-4A90-AF38-FA7765EEA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9204" y="756790"/>
            <a:ext cx="8637073" cy="2541431"/>
          </a:xfrm>
        </p:spPr>
        <p:txBody>
          <a:bodyPr>
            <a:noAutofit/>
          </a:bodyPr>
          <a:lstStyle/>
          <a:p>
            <a:r>
              <a:rPr lang="en-US" sz="4000" dirty="0"/>
              <a:t>The lost tribes of Neuropsychiatry</a:t>
            </a:r>
            <a:endParaRPr lang="en-GB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F7E6FB-E286-4B5C-A507-C665917AF5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9205" y="3797269"/>
            <a:ext cx="8637072" cy="977621"/>
          </a:xfrm>
        </p:spPr>
        <p:txBody>
          <a:bodyPr/>
          <a:lstStyle/>
          <a:p>
            <a:r>
              <a:rPr lang="en-GB" dirty="0"/>
              <a:t>How patients with organic mental disorders were kicked out of NHS psychiatry (except in Stoke!)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9BA481-8C40-A453-B2DA-5DC0A48225FF}"/>
              </a:ext>
            </a:extLst>
          </p:cNvPr>
          <p:cNvSpPr txBox="1"/>
          <p:nvPr/>
        </p:nvSpPr>
        <p:spPr>
          <a:xfrm>
            <a:off x="6762998" y="5510150"/>
            <a:ext cx="673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rgbClr val="FF0000"/>
                </a:solidFill>
              </a:rPr>
              <a:t>*</a:t>
            </a:r>
            <a:r>
              <a:rPr lang="en-GB" i="1" dirty="0"/>
              <a:t>May contain elements of pub quiz (</a:t>
            </a:r>
            <a:r>
              <a:rPr lang="en-GB" i="1"/>
              <a:t>13 questions)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45288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A5C129E5-4A0A-481E-969E-FC1A68FFF9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65879" y="1098839"/>
            <a:ext cx="9603275" cy="1049235"/>
          </a:xfrm>
        </p:spPr>
        <p:txBody>
          <a:bodyPr/>
          <a:lstStyle/>
          <a:p>
            <a:r>
              <a:rPr lang="en-GB" altLang="en-US" dirty="0"/>
              <a:t>Social exclusion 2025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388038C3-786F-4EA2-8005-0C27E88098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14550" y="1912237"/>
            <a:ext cx="7772400" cy="4114800"/>
          </a:xfrm>
        </p:spPr>
        <p:txBody>
          <a:bodyPr>
            <a:normAutofit/>
          </a:bodyPr>
          <a:lstStyle/>
          <a:p>
            <a:r>
              <a:rPr lang="en-GB" altLang="en-US" sz="2400" dirty="0"/>
              <a:t>“This is a physical, not a mental disorder”</a:t>
            </a:r>
          </a:p>
          <a:p>
            <a:r>
              <a:rPr lang="en-GB" altLang="en-US" sz="2400" dirty="0"/>
              <a:t>“I’m not confident to look after these conditions”</a:t>
            </a:r>
          </a:p>
          <a:p>
            <a:r>
              <a:rPr lang="en-GB" altLang="en-US" sz="2400" dirty="0"/>
              <a:t>“I thought you clever boffins cured them all”</a:t>
            </a:r>
          </a:p>
          <a:p>
            <a:r>
              <a:rPr lang="en-GB" altLang="en-US" sz="2400" dirty="0"/>
              <a:t>“This person is not appropriate for our service/ward”</a:t>
            </a:r>
          </a:p>
          <a:p>
            <a:r>
              <a:rPr lang="en-GB" altLang="en-US" sz="2400" dirty="0"/>
              <a:t>“We are not commissioned to do this work”</a:t>
            </a:r>
          </a:p>
          <a:p>
            <a:r>
              <a:rPr lang="en-GB" altLang="en-US" sz="2400" dirty="0"/>
              <a:t>“Our service policy specifically excludes these patients”</a:t>
            </a:r>
          </a:p>
          <a:p>
            <a:r>
              <a:rPr lang="en-GB" altLang="en-US" sz="2400" dirty="0"/>
              <a:t>“We are at capacity dealing with core business”</a:t>
            </a:r>
          </a:p>
          <a:p>
            <a:pPr>
              <a:buFont typeface="Wingdings" panose="05000000000000000000" pitchFamily="2" charset="2"/>
              <a:buNone/>
            </a:pPr>
            <a:endParaRPr lang="en-GB" altLang="en-US" sz="2800" dirty="0"/>
          </a:p>
          <a:p>
            <a:endParaRPr lang="en-GB" altLang="en-US" sz="2800" dirty="0"/>
          </a:p>
        </p:txBody>
      </p:sp>
      <p:sp>
        <p:nvSpPr>
          <p:cNvPr id="67588" name="Text Box 4">
            <a:extLst>
              <a:ext uri="{FF2B5EF4-FFF2-40B4-BE49-F238E27FC236}">
                <a16:creationId xmlns:a16="http://schemas.microsoft.com/office/drawing/2014/main" id="{0E7C9A9C-BCB4-4EDD-8693-FDA262E7C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926" y="6213475"/>
            <a:ext cx="58832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/>
          </a:p>
        </p:txBody>
      </p:sp>
      <p:sp>
        <p:nvSpPr>
          <p:cNvPr id="67589" name="Text Box 5">
            <a:extLst>
              <a:ext uri="{FF2B5EF4-FFF2-40B4-BE49-F238E27FC236}">
                <a16:creationId xmlns:a16="http://schemas.microsoft.com/office/drawing/2014/main" id="{FBA12CA7-79E8-4677-AEDA-D09455EE1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599" y="5791200"/>
            <a:ext cx="777239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/>
              <a:t>All these statements would have been unthinkable in 1888, or 1988.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0FF90-E528-466E-AF76-242883044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did this happen?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E2368-43C4-4467-8D6F-493BDFD21F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8041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17102-4210-470A-AFA9-95312F989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did this happen?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F8544-7BB9-48BB-87C6-9BBB752FA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Dualism</a:t>
            </a:r>
          </a:p>
          <a:p>
            <a:r>
              <a:rPr lang="en-US" dirty="0"/>
              <a:t>Conflation of social construction/social causation</a:t>
            </a:r>
          </a:p>
          <a:p>
            <a:r>
              <a:rPr lang="en-US" dirty="0"/>
              <a:t>UK mental health policy focused on “functional mental illness”</a:t>
            </a:r>
          </a:p>
          <a:p>
            <a:r>
              <a:rPr lang="en-US" dirty="0"/>
              <a:t>Reduced supply/increased demand</a:t>
            </a:r>
          </a:p>
          <a:p>
            <a:pPr lvl="1"/>
            <a:r>
              <a:rPr lang="en-US" dirty="0"/>
              <a:t>Closure of asylums</a:t>
            </a:r>
          </a:p>
          <a:p>
            <a:pPr lvl="1"/>
            <a:r>
              <a:rPr lang="en-US" dirty="0"/>
              <a:t>Increased focus on risk management</a:t>
            </a:r>
          </a:p>
          <a:p>
            <a:pPr lvl="1"/>
            <a:r>
              <a:rPr lang="en-US" dirty="0"/>
              <a:t>More diagnoses</a:t>
            </a:r>
          </a:p>
          <a:p>
            <a:r>
              <a:rPr lang="en-US" dirty="0"/>
              <a:t>Growth of new private asylums </a:t>
            </a:r>
          </a:p>
          <a:p>
            <a:r>
              <a:rPr lang="en-US" dirty="0"/>
              <a:t>The existence of neuropsychiatry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8159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>
            <a:hlinkClick r:id="rId2"/>
            <a:extLst>
              <a:ext uri="{FF2B5EF4-FFF2-40B4-BE49-F238E27FC236}">
                <a16:creationId xmlns:a16="http://schemas.microsoft.com/office/drawing/2014/main" id="{23AA694B-F52E-4067-A53A-F4102E90D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51" y="178496"/>
            <a:ext cx="4316260" cy="517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A2D047-0AB6-498C-A9EA-2E0B17BEEA0D}"/>
              </a:ext>
            </a:extLst>
          </p:cNvPr>
          <p:cNvSpPr txBox="1"/>
          <p:nvPr/>
        </p:nvSpPr>
        <p:spPr>
          <a:xfrm>
            <a:off x="-56367" y="1386678"/>
            <a:ext cx="2218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17</a:t>
            </a:r>
            <a:r>
              <a:rPr lang="en-US" baseline="30000" dirty="0"/>
              <a:t>th</a:t>
            </a:r>
            <a:r>
              <a:rPr lang="en-US" dirty="0"/>
              <a:t> Century dualism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E9D0D2-4D33-94C2-10E1-F2E13DE27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807" y="65174"/>
            <a:ext cx="4695825" cy="58007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10F887-940D-90FE-88DA-99379702C34F}"/>
              </a:ext>
            </a:extLst>
          </p:cNvPr>
          <p:cNvSpPr txBox="1"/>
          <p:nvPr/>
        </p:nvSpPr>
        <p:spPr>
          <a:xfrm>
            <a:off x="1436914" y="336884"/>
            <a:ext cx="5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*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>
            <a:extLst>
              <a:ext uri="{FF2B5EF4-FFF2-40B4-BE49-F238E27FC236}">
                <a16:creationId xmlns:a16="http://schemas.microsoft.com/office/drawing/2014/main" id="{A5D01202-CDE2-4063-8CD6-E82E1B2D6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28837"/>
            <a:ext cx="2819400" cy="392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0" name="Picture 4">
            <a:extLst>
              <a:ext uri="{FF2B5EF4-FFF2-40B4-BE49-F238E27FC236}">
                <a16:creationId xmlns:a16="http://schemas.microsoft.com/office/drawing/2014/main" id="{51E6D3AF-468F-43D2-8107-8005A0E95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100" y="2128837"/>
            <a:ext cx="1955800" cy="27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1" name="Picture 5">
            <a:extLst>
              <a:ext uri="{FF2B5EF4-FFF2-40B4-BE49-F238E27FC236}">
                <a16:creationId xmlns:a16="http://schemas.microsoft.com/office/drawing/2014/main" id="{A965C26F-BDAD-42A0-9EEA-68E711597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050" y="1457325"/>
            <a:ext cx="2921000" cy="43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22" name="Text Box 6">
            <a:extLst>
              <a:ext uri="{FF2B5EF4-FFF2-40B4-BE49-F238E27FC236}">
                <a16:creationId xmlns:a16="http://schemas.microsoft.com/office/drawing/2014/main" id="{D6C6E69C-9803-49A7-95C6-14F0B69D1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32713"/>
            <a:ext cx="7620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dirty="0">
                <a:solidFill>
                  <a:schemeClr val="tx2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FC1A64-3B33-960E-BB08-FB4F37284659}"/>
              </a:ext>
            </a:extLst>
          </p:cNvPr>
          <p:cNvSpPr txBox="1"/>
          <p:nvPr/>
        </p:nvSpPr>
        <p:spPr>
          <a:xfrm>
            <a:off x="288097" y="438411"/>
            <a:ext cx="6967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 flawed heroes of my earlier life! </a:t>
            </a:r>
          </a:p>
          <a:p>
            <a:r>
              <a:rPr lang="en-GB" sz="2400" dirty="0"/>
              <a:t>Social construction conflated with social causation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D4BC35-8DEF-7818-EC5F-DA0DF5274B9F}"/>
              </a:ext>
            </a:extLst>
          </p:cNvPr>
          <p:cNvSpPr txBox="1"/>
          <p:nvPr/>
        </p:nvSpPr>
        <p:spPr>
          <a:xfrm>
            <a:off x="495014" y="1973179"/>
            <a:ext cx="47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3BADC0-A514-76EF-84CA-D342F360773F}"/>
              </a:ext>
            </a:extLst>
          </p:cNvPr>
          <p:cNvSpPr txBox="1"/>
          <p:nvPr/>
        </p:nvSpPr>
        <p:spPr>
          <a:xfrm>
            <a:off x="4671356" y="1973179"/>
            <a:ext cx="47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6654D1-6A7A-1DBF-478D-5288476ABD9F}"/>
              </a:ext>
            </a:extLst>
          </p:cNvPr>
          <p:cNvSpPr txBox="1"/>
          <p:nvPr/>
        </p:nvSpPr>
        <p:spPr>
          <a:xfrm>
            <a:off x="7610833" y="1333787"/>
            <a:ext cx="605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*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DE733-8A90-FC19-521E-65FE47090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Organic mental illness.  An inconvenient truth.  A (Rubbish) syllogism.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F61ED-843F-59B6-3EF4-147B7E299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All mental illness is a social construction.</a:t>
            </a:r>
          </a:p>
          <a:p>
            <a:r>
              <a:rPr lang="en-GB" dirty="0"/>
              <a:t>All mental illness is caused by oppression.</a:t>
            </a:r>
          </a:p>
          <a:p>
            <a:r>
              <a:rPr lang="en-GB" dirty="0"/>
              <a:t>If mental illness is caused by something else (brain change) it’s not “mental” it’s “physical”.</a:t>
            </a:r>
          </a:p>
          <a:p>
            <a:r>
              <a:rPr lang="en-GB" dirty="0"/>
              <a:t>Organic mental illness has to be excluded from psychiatry.</a:t>
            </a:r>
          </a:p>
        </p:txBody>
      </p:sp>
    </p:spTree>
    <p:extLst>
      <p:ext uri="{BB962C8B-B14F-4D97-AF65-F5344CB8AC3E}">
        <p14:creationId xmlns:p14="http://schemas.microsoft.com/office/powerpoint/2010/main" val="3052839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852451-26E6-4DAD-8644-8DA58F1B2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806" y="203489"/>
            <a:ext cx="7505700" cy="5638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58F524-AEA4-40F4-B003-49237BFC8A41}"/>
              </a:ext>
            </a:extLst>
          </p:cNvPr>
          <p:cNvSpPr txBox="1"/>
          <p:nvPr/>
        </p:nvSpPr>
        <p:spPr>
          <a:xfrm>
            <a:off x="67732" y="880533"/>
            <a:ext cx="4153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2001"/>
            </a:pPr>
            <a:r>
              <a:rPr lang="en-US" dirty="0"/>
              <a:t>Focus on functional mental illness. Redefinition of “severe and enduring mental illness”</a:t>
            </a:r>
          </a:p>
          <a:p>
            <a:pPr marL="342900" indent="-342900">
              <a:buAutoNum type="arabicPeriod" startAt="2001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6158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EB50A-DC73-2DFB-4C7A-C91E27929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BCB58-1314-B30A-55E0-AF11C55A3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did this happen?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8D44F-941E-30D7-B870-DEFF3DAB9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Dualism</a:t>
            </a:r>
          </a:p>
          <a:p>
            <a:r>
              <a:rPr lang="en-US" dirty="0"/>
              <a:t>Conflation of social construction/social causation</a:t>
            </a:r>
          </a:p>
          <a:p>
            <a:r>
              <a:rPr lang="en-US" dirty="0"/>
              <a:t>UK mental health policy focused on “functional mental illness”</a:t>
            </a:r>
          </a:p>
          <a:p>
            <a:r>
              <a:rPr lang="en-US" dirty="0"/>
              <a:t>Reduction in supply/increase in demand</a:t>
            </a:r>
          </a:p>
          <a:p>
            <a:pPr lvl="1"/>
            <a:r>
              <a:rPr lang="en-US" dirty="0"/>
              <a:t>Closure of asylums</a:t>
            </a:r>
          </a:p>
          <a:p>
            <a:pPr lvl="1"/>
            <a:r>
              <a:rPr lang="en-US" dirty="0"/>
              <a:t>Increased focus on risk management</a:t>
            </a:r>
          </a:p>
          <a:p>
            <a:pPr lvl="1"/>
            <a:r>
              <a:rPr lang="en-US" dirty="0"/>
              <a:t>New diagnoses</a:t>
            </a:r>
          </a:p>
          <a:p>
            <a:r>
              <a:rPr lang="en-US" dirty="0"/>
              <a:t>Growth of new private asylums </a:t>
            </a:r>
          </a:p>
          <a:p>
            <a:r>
              <a:rPr lang="en-US" dirty="0"/>
              <a:t>The existence of neuropsychiatry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3147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8340D5-B5BB-E505-D671-41342F003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932" y="283697"/>
            <a:ext cx="6591711" cy="571836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BF89DE8-996A-8FDE-595B-B15604AEB036}"/>
                  </a:ext>
                </a:extLst>
              </p14:cNvPr>
              <p14:cNvContentPartPr/>
              <p14:nvPr/>
            </p14:nvContentPartPr>
            <p14:xfrm>
              <a:off x="2761343" y="405863"/>
              <a:ext cx="1173240" cy="1943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BF89DE8-996A-8FDE-595B-B15604AEB03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55223" y="399743"/>
                <a:ext cx="1185480" cy="19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BF48A29-B7EA-9D0A-2340-54E88278D8FF}"/>
                  </a:ext>
                </a:extLst>
              </p14:cNvPr>
              <p14:cNvContentPartPr/>
              <p14:nvPr/>
            </p14:nvContentPartPr>
            <p14:xfrm>
              <a:off x="3839183" y="267263"/>
              <a:ext cx="4061520" cy="2266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BF48A29-B7EA-9D0A-2340-54E88278D8F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33063" y="261143"/>
                <a:ext cx="4073760" cy="227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3326595-B802-BF8D-2A9E-3F708C50B861}"/>
                  </a:ext>
                </a:extLst>
              </p14:cNvPr>
              <p14:cNvContentPartPr/>
              <p14:nvPr/>
            </p14:nvContentPartPr>
            <p14:xfrm>
              <a:off x="7445303" y="1270943"/>
              <a:ext cx="1289520" cy="1359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3326595-B802-BF8D-2A9E-3F708C50B86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39183" y="1264823"/>
                <a:ext cx="1301760" cy="137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BF5B1FF-B7C5-79B6-CD81-73B9DCE8F9C0}"/>
                  </a:ext>
                </a:extLst>
              </p14:cNvPr>
              <p14:cNvContentPartPr/>
              <p14:nvPr/>
            </p14:nvContentPartPr>
            <p14:xfrm>
              <a:off x="7455828" y="449368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BF5B1FF-B7C5-79B6-CD81-73B9DCE8F9C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449708" y="448756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3342B4A-DE5C-7EF8-C629-A5227CD23665}"/>
                  </a:ext>
                </a:extLst>
              </p14:cNvPr>
              <p14:cNvContentPartPr/>
              <p14:nvPr/>
            </p14:nvContentPartPr>
            <p14:xfrm>
              <a:off x="6227868" y="2300920"/>
              <a:ext cx="1775880" cy="1126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3342B4A-DE5C-7EF8-C629-A5227CD2366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221748" y="2294800"/>
                <a:ext cx="1788120" cy="113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2A22FAC-85F4-92E1-3805-01A6488C3B4E}"/>
                  </a:ext>
                </a:extLst>
              </p14:cNvPr>
              <p14:cNvContentPartPr/>
              <p14:nvPr/>
            </p14:nvContentPartPr>
            <p14:xfrm>
              <a:off x="6055788" y="3372280"/>
              <a:ext cx="1874880" cy="22046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2A22FAC-85F4-92E1-3805-01A6488C3B4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049668" y="3366160"/>
                <a:ext cx="1887120" cy="221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126E915-5C2B-DD78-C957-76E6338B5280}"/>
                  </a:ext>
                </a:extLst>
              </p14:cNvPr>
              <p14:cNvContentPartPr/>
              <p14:nvPr/>
            </p14:nvContentPartPr>
            <p14:xfrm>
              <a:off x="5228148" y="2969080"/>
              <a:ext cx="1061280" cy="24613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126E915-5C2B-DD78-C957-76E6338B528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222028" y="2962960"/>
                <a:ext cx="1073520" cy="2473560"/>
              </a:xfrm>
              <a:prstGeom prst="rect">
                <a:avLst/>
              </a:prstGeom>
            </p:spPr>
          </p:pic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5C924CC-12AF-1DA0-8951-94408CA90FAE}"/>
              </a:ext>
            </a:extLst>
          </p:cNvPr>
          <p:cNvCxnSpPr/>
          <p:nvPr/>
        </p:nvCxnSpPr>
        <p:spPr>
          <a:xfrm flipV="1">
            <a:off x="1750595" y="1118937"/>
            <a:ext cx="1467852" cy="517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7781C65-51F1-A257-2B45-FF5CB485135C}"/>
              </a:ext>
            </a:extLst>
          </p:cNvPr>
          <p:cNvCxnSpPr/>
          <p:nvPr/>
        </p:nvCxnSpPr>
        <p:spPr>
          <a:xfrm flipV="1">
            <a:off x="1870911" y="1582153"/>
            <a:ext cx="3068052" cy="12332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9730A7C-C523-D2A5-1CA7-59BEEF4EF10E}"/>
              </a:ext>
            </a:extLst>
          </p:cNvPr>
          <p:cNvCxnSpPr/>
          <p:nvPr/>
        </p:nvCxnSpPr>
        <p:spPr>
          <a:xfrm flipH="1" flipV="1">
            <a:off x="8229600" y="1762626"/>
            <a:ext cx="1497932" cy="342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E9F0C67-20FD-2E28-5AB9-15720BAD2E50}"/>
              </a:ext>
            </a:extLst>
          </p:cNvPr>
          <p:cNvCxnSpPr/>
          <p:nvPr/>
        </p:nvCxnSpPr>
        <p:spPr>
          <a:xfrm flipH="1">
            <a:off x="7445303" y="2300920"/>
            <a:ext cx="2282229" cy="719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C9C4D87-7E05-65F2-9089-D7731362A671}"/>
              </a:ext>
            </a:extLst>
          </p:cNvPr>
          <p:cNvCxnSpPr/>
          <p:nvPr/>
        </p:nvCxnSpPr>
        <p:spPr>
          <a:xfrm flipH="1">
            <a:off x="7249026" y="3573379"/>
            <a:ext cx="2580774" cy="4993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0213B6E-6CD7-F8E8-40E1-CC312E006FEA}"/>
              </a:ext>
            </a:extLst>
          </p:cNvPr>
          <p:cNvCxnSpPr/>
          <p:nvPr/>
        </p:nvCxnSpPr>
        <p:spPr>
          <a:xfrm flipV="1">
            <a:off x="2039353" y="4493680"/>
            <a:ext cx="3543300" cy="174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1E2A027-B5EB-1104-97A4-B646BA643686}"/>
              </a:ext>
            </a:extLst>
          </p:cNvPr>
          <p:cNvSpPr txBox="1"/>
          <p:nvPr/>
        </p:nvSpPr>
        <p:spPr>
          <a:xfrm>
            <a:off x="138363" y="216568"/>
            <a:ext cx="2221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West Birmingham 1903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D2F3AE-9886-8265-AE36-7DEB4691B130}"/>
              </a:ext>
            </a:extLst>
          </p:cNvPr>
          <p:cNvSpPr txBox="1"/>
          <p:nvPr/>
        </p:nvSpPr>
        <p:spPr>
          <a:xfrm>
            <a:off x="322325" y="1250551"/>
            <a:ext cx="2080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Winson Green Prison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4424DEC-5680-8FDF-12FE-91BE9ABDF8AE}"/>
              </a:ext>
            </a:extLst>
          </p:cNvPr>
          <p:cNvSpPr txBox="1"/>
          <p:nvPr/>
        </p:nvSpPr>
        <p:spPr>
          <a:xfrm>
            <a:off x="138363" y="2534183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 Saint’s asylum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AB373E9-9368-26FF-5CE9-D3B29DC42BD6}"/>
              </a:ext>
            </a:extLst>
          </p:cNvPr>
          <p:cNvSpPr txBox="1"/>
          <p:nvPr/>
        </p:nvSpPr>
        <p:spPr>
          <a:xfrm>
            <a:off x="138363" y="4325353"/>
            <a:ext cx="1850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Dudley Road Hospital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053972-0200-C131-A7ED-B0A7C0D3772B}"/>
              </a:ext>
            </a:extLst>
          </p:cNvPr>
          <p:cNvSpPr txBox="1"/>
          <p:nvPr/>
        </p:nvSpPr>
        <p:spPr>
          <a:xfrm>
            <a:off x="9829800" y="1955132"/>
            <a:ext cx="2051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Fever Hospitals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DD009-48A4-26DD-1B46-0411810D645C}"/>
              </a:ext>
            </a:extLst>
          </p:cNvPr>
          <p:cNvSpPr txBox="1"/>
          <p:nvPr/>
        </p:nvSpPr>
        <p:spPr>
          <a:xfrm>
            <a:off x="9944100" y="3372280"/>
            <a:ext cx="2051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Birmingham Union Workhouse</a:t>
            </a:r>
          </a:p>
        </p:txBody>
      </p:sp>
    </p:spTree>
    <p:extLst>
      <p:ext uri="{BB962C8B-B14F-4D97-AF65-F5344CB8AC3E}">
        <p14:creationId xmlns:p14="http://schemas.microsoft.com/office/powerpoint/2010/main" val="3903932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D269E2-075B-5A11-7902-6C16A3801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946" y="66823"/>
            <a:ext cx="7466454" cy="580980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F90D47D-4DC9-D4DB-2F09-6829995A0537}"/>
                  </a:ext>
                </a:extLst>
              </p14:cNvPr>
              <p14:cNvContentPartPr/>
              <p14:nvPr/>
            </p14:nvContentPartPr>
            <p14:xfrm>
              <a:off x="3819695" y="995125"/>
              <a:ext cx="69480" cy="694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F90D47D-4DC9-D4DB-2F09-6829995A053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13575" y="989005"/>
                <a:ext cx="8172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3C40FE8-8164-E7C8-D345-B7E3D6F20072}"/>
                  </a:ext>
                </a:extLst>
              </p14:cNvPr>
              <p14:cNvContentPartPr/>
              <p14:nvPr/>
            </p14:nvContentPartPr>
            <p14:xfrm>
              <a:off x="3036023" y="1050623"/>
              <a:ext cx="997200" cy="15004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3C40FE8-8164-E7C8-D345-B7E3D6F2007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29903" y="1044503"/>
                <a:ext cx="1009440" cy="151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CC3E90A-E1B5-9DD7-0A8F-68E3B6458087}"/>
                  </a:ext>
                </a:extLst>
              </p14:cNvPr>
              <p14:cNvContentPartPr/>
              <p14:nvPr/>
            </p14:nvContentPartPr>
            <p14:xfrm>
              <a:off x="3939263" y="989063"/>
              <a:ext cx="4555800" cy="1687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CC3E90A-E1B5-9DD7-0A8F-68E3B645808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33143" y="982943"/>
                <a:ext cx="4568040" cy="169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3CB80DD-9810-4A05-74D6-3B862B8B55C1}"/>
                  </a:ext>
                </a:extLst>
              </p14:cNvPr>
              <p14:cNvContentPartPr/>
              <p14:nvPr/>
            </p14:nvContentPartPr>
            <p14:xfrm>
              <a:off x="5342183" y="2256263"/>
              <a:ext cx="2715840" cy="2935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3CB80DD-9810-4A05-74D6-3B862B8B55C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336063" y="2250143"/>
                <a:ext cx="2728080" cy="2947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BF1EC7CF-F4DE-60EE-F43E-BDD3EAC9B2BF}"/>
              </a:ext>
            </a:extLst>
          </p:cNvPr>
          <p:cNvGrpSpPr/>
          <p:nvPr/>
        </p:nvGrpSpPr>
        <p:grpSpPr>
          <a:xfrm>
            <a:off x="5924663" y="3024863"/>
            <a:ext cx="360" cy="360"/>
            <a:chOff x="5924663" y="3024863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B5697BCE-1CD4-070C-C8FF-2A748D1CC381}"/>
                    </a:ext>
                  </a:extLst>
                </p14:cNvPr>
                <p14:cNvContentPartPr/>
                <p14:nvPr/>
              </p14:nvContentPartPr>
              <p14:xfrm>
                <a:off x="5924663" y="3024863"/>
                <a:ext cx="360" cy="3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B5697BCE-1CD4-070C-C8FF-2A748D1CC38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918543" y="3018743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EDF2D8D0-1638-9DD7-2B78-9B79F3E1C9B2}"/>
                    </a:ext>
                  </a:extLst>
                </p14:cNvPr>
                <p14:cNvContentPartPr/>
                <p14:nvPr/>
              </p14:nvContentPartPr>
              <p14:xfrm>
                <a:off x="5924663" y="3024863"/>
                <a:ext cx="360" cy="3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EDF2D8D0-1638-9DD7-2B78-9B79F3E1C9B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918543" y="3018743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F79D9FA-A485-6E7C-06E4-1512CE4E6456}"/>
              </a:ext>
            </a:extLst>
          </p:cNvPr>
          <p:cNvCxnSpPr/>
          <p:nvPr/>
        </p:nvCxnSpPr>
        <p:spPr>
          <a:xfrm flipV="1">
            <a:off x="1496860" y="1559490"/>
            <a:ext cx="1903956" cy="3194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C36E091-6B20-A594-274C-2ED559F006FE}"/>
              </a:ext>
            </a:extLst>
          </p:cNvPr>
          <p:cNvCxnSpPr/>
          <p:nvPr/>
        </p:nvCxnSpPr>
        <p:spPr>
          <a:xfrm flipH="1">
            <a:off x="7171151" y="1878904"/>
            <a:ext cx="3563654" cy="56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8021B9D-3D5F-4718-46A7-85DFBF834C66}"/>
              </a:ext>
            </a:extLst>
          </p:cNvPr>
          <p:cNvCxnSpPr/>
          <p:nvPr/>
        </p:nvCxnSpPr>
        <p:spPr>
          <a:xfrm flipH="1" flipV="1">
            <a:off x="6801633" y="3701441"/>
            <a:ext cx="3951962" cy="150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CB41A9C-BD7E-F11B-4ED2-73F1CA344C03}"/>
              </a:ext>
            </a:extLst>
          </p:cNvPr>
          <p:cNvSpPr txBox="1"/>
          <p:nvPr/>
        </p:nvSpPr>
        <p:spPr>
          <a:xfrm>
            <a:off x="10753595" y="1559490"/>
            <a:ext cx="1365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 Saint’s Psychiatric Hospital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CC6322-C965-C1DC-86E0-FB266BA3C6DF}"/>
              </a:ext>
            </a:extLst>
          </p:cNvPr>
          <p:cNvSpPr txBox="1"/>
          <p:nvPr/>
        </p:nvSpPr>
        <p:spPr>
          <a:xfrm>
            <a:off x="10847540" y="3851753"/>
            <a:ext cx="1271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Dudley Road Hospital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983A67-AFCA-9DD5-2216-60FE8E5398E8}"/>
              </a:ext>
            </a:extLst>
          </p:cNvPr>
          <p:cNvSpPr txBox="1"/>
          <p:nvPr/>
        </p:nvSpPr>
        <p:spPr>
          <a:xfrm>
            <a:off x="125260" y="1728592"/>
            <a:ext cx="1728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HMP Winson Green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2006ED-B4A5-BD53-8362-87265C1C68D8}"/>
              </a:ext>
            </a:extLst>
          </p:cNvPr>
          <p:cNvSpPr txBox="1"/>
          <p:nvPr/>
        </p:nvSpPr>
        <p:spPr>
          <a:xfrm>
            <a:off x="269309" y="252284"/>
            <a:ext cx="2179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Birmingham 1988</a:t>
            </a:r>
          </a:p>
        </p:txBody>
      </p:sp>
    </p:spTree>
    <p:extLst>
      <p:ext uri="{BB962C8B-B14F-4D97-AF65-F5344CB8AC3E}">
        <p14:creationId xmlns:p14="http://schemas.microsoft.com/office/powerpoint/2010/main" val="2617222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31935F-CBAC-13F9-7230-39E21915B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193" y="730333"/>
            <a:ext cx="7494686" cy="4127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27A009-40EF-2A3C-64B1-DDBEB9C80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4860" y="2794010"/>
            <a:ext cx="3810000" cy="2857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67E9F4-928E-D122-0CBC-3F4D75867DF4}"/>
              </a:ext>
            </a:extLst>
          </p:cNvPr>
          <p:cNvSpPr txBox="1"/>
          <p:nvPr/>
        </p:nvSpPr>
        <p:spPr>
          <a:xfrm>
            <a:off x="10109860" y="2418740"/>
            <a:ext cx="463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*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DBBCB-2A96-4539-1A4F-10C8869A22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32" y="2067008"/>
            <a:ext cx="2692359" cy="358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B3BBEE-8A94-E8B1-1DEA-B4FC5BBED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036" y="0"/>
            <a:ext cx="6803802" cy="60509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3215D32-39DA-2E46-C361-3DA37401478D}"/>
                  </a:ext>
                </a:extLst>
              </p14:cNvPr>
              <p14:cNvContentPartPr/>
              <p14:nvPr/>
            </p14:nvContentPartPr>
            <p14:xfrm>
              <a:off x="3017663" y="280943"/>
              <a:ext cx="1849680" cy="1931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3215D32-39DA-2E46-C361-3DA37401478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11543" y="274823"/>
                <a:ext cx="1861920" cy="194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331C049-3DBD-AD06-6C71-B440AE7DF19F}"/>
                  </a:ext>
                </a:extLst>
              </p14:cNvPr>
              <p14:cNvContentPartPr/>
              <p14:nvPr/>
            </p14:nvContentPartPr>
            <p14:xfrm>
              <a:off x="5967503" y="488663"/>
              <a:ext cx="698040" cy="5454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331C049-3DBD-AD06-6C71-B440AE7DF19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61383" y="482543"/>
                <a:ext cx="710280" cy="55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452E069-69EE-F2E8-4A86-BA005849C352}"/>
                  </a:ext>
                </a:extLst>
              </p14:cNvPr>
              <p14:cNvContentPartPr/>
              <p14:nvPr/>
            </p14:nvContentPartPr>
            <p14:xfrm>
              <a:off x="6763463" y="4877423"/>
              <a:ext cx="1185120" cy="5724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452E069-69EE-F2E8-4A86-BA005849C35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57343" y="4871303"/>
                <a:ext cx="1197360" cy="58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DBBE5070-A717-C49C-3A96-6BC8EEFB8C8E}"/>
                  </a:ext>
                </a:extLst>
              </p14:cNvPr>
              <p14:cNvContentPartPr/>
              <p14:nvPr/>
            </p14:nvContentPartPr>
            <p14:xfrm>
              <a:off x="7469783" y="3299183"/>
              <a:ext cx="635400" cy="3844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DBBE5070-A717-C49C-3A96-6BC8EEFB8C8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463663" y="3293063"/>
                <a:ext cx="647640" cy="39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627459F-686A-6C98-EE61-83E1F166DE4C}"/>
                  </a:ext>
                </a:extLst>
              </p14:cNvPr>
              <p14:cNvContentPartPr/>
              <p14:nvPr/>
            </p14:nvContentPartPr>
            <p14:xfrm>
              <a:off x="10709423" y="3093983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627459F-686A-6C98-EE61-83E1F166DE4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703303" y="3087863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C40BE7E-F7CE-DC30-7702-28F8360596C5}"/>
              </a:ext>
            </a:extLst>
          </p:cNvPr>
          <p:cNvSpPr txBox="1"/>
          <p:nvPr/>
        </p:nvSpPr>
        <p:spPr>
          <a:xfrm>
            <a:off x="56367" y="280943"/>
            <a:ext cx="2292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Birmingham 2025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64275B3-1D8D-BC6A-A391-3DE6A1E4DCA9}"/>
              </a:ext>
            </a:extLst>
          </p:cNvPr>
          <p:cNvCxnSpPr/>
          <p:nvPr/>
        </p:nvCxnSpPr>
        <p:spPr>
          <a:xfrm flipH="1" flipV="1">
            <a:off x="6544849" y="801666"/>
            <a:ext cx="3144115" cy="313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881356A-B24E-DEC1-9842-C0420B397DC9}"/>
              </a:ext>
            </a:extLst>
          </p:cNvPr>
          <p:cNvCxnSpPr/>
          <p:nvPr/>
        </p:nvCxnSpPr>
        <p:spPr>
          <a:xfrm flipV="1">
            <a:off x="1572016" y="1034063"/>
            <a:ext cx="2392472" cy="694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64B2401-C5B7-2028-E881-0D771486A661}"/>
              </a:ext>
            </a:extLst>
          </p:cNvPr>
          <p:cNvCxnSpPr/>
          <p:nvPr/>
        </p:nvCxnSpPr>
        <p:spPr>
          <a:xfrm flipH="1" flipV="1">
            <a:off x="8010395" y="3532340"/>
            <a:ext cx="1797484" cy="375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1C018C8-1A87-D366-97FB-6693FA146BEB}"/>
              </a:ext>
            </a:extLst>
          </p:cNvPr>
          <p:cNvCxnSpPr/>
          <p:nvPr/>
        </p:nvCxnSpPr>
        <p:spPr>
          <a:xfrm flipH="1">
            <a:off x="7665929" y="3845490"/>
            <a:ext cx="1791222" cy="12526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2D72CD0-574F-449A-178F-01058FD4DCEA}"/>
              </a:ext>
            </a:extLst>
          </p:cNvPr>
          <p:cNvSpPr txBox="1"/>
          <p:nvPr/>
        </p:nvSpPr>
        <p:spPr>
          <a:xfrm>
            <a:off x="100208" y="1484334"/>
            <a:ext cx="20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HMP Birmingham (including new mental health wing)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D6FB88-E749-8226-18C9-AD3999B727B2}"/>
              </a:ext>
            </a:extLst>
          </p:cNvPr>
          <p:cNvSpPr txBox="1"/>
          <p:nvPr/>
        </p:nvSpPr>
        <p:spPr>
          <a:xfrm>
            <a:off x="9751512" y="989556"/>
            <a:ext cx="22598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Acute mental health unit (Mary Seacole House)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C758A2-2381-717B-14F3-99F032A4B7A5}"/>
              </a:ext>
            </a:extLst>
          </p:cNvPr>
          <p:cNvSpPr txBox="1"/>
          <p:nvPr/>
        </p:nvSpPr>
        <p:spPr>
          <a:xfrm>
            <a:off x="9883036" y="3683663"/>
            <a:ext cx="2128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City Hospital remnants (OPD and eye hospital)</a:t>
            </a:r>
          </a:p>
        </p:txBody>
      </p:sp>
    </p:spTree>
    <p:extLst>
      <p:ext uri="{BB962C8B-B14F-4D97-AF65-F5344CB8AC3E}">
        <p14:creationId xmlns:p14="http://schemas.microsoft.com/office/powerpoint/2010/main" val="2780136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1D8AAF-38D1-99D8-3ED2-295FBDB24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643" y="53439"/>
            <a:ext cx="8157256" cy="6004996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04C7CA7-4D50-D634-2835-5D0C7C8F1DA6}"/>
              </a:ext>
            </a:extLst>
          </p:cNvPr>
          <p:cNvCxnSpPr/>
          <p:nvPr/>
        </p:nvCxnSpPr>
        <p:spPr>
          <a:xfrm flipH="1">
            <a:off x="7614458" y="2721033"/>
            <a:ext cx="2737658" cy="526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6D16407-4278-C27B-9700-C3872BFA839C}"/>
              </a:ext>
            </a:extLst>
          </p:cNvPr>
          <p:cNvSpPr txBox="1"/>
          <p:nvPr/>
        </p:nvSpPr>
        <p:spPr>
          <a:xfrm>
            <a:off x="10496204" y="2471651"/>
            <a:ext cx="1501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Hospital wing</a:t>
            </a:r>
          </a:p>
        </p:txBody>
      </p:sp>
    </p:spTree>
    <p:extLst>
      <p:ext uri="{BB962C8B-B14F-4D97-AF65-F5344CB8AC3E}">
        <p14:creationId xmlns:p14="http://schemas.microsoft.com/office/powerpoint/2010/main" val="255884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378ADA-7C04-43B4-A7A9-945849464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30" y="995681"/>
            <a:ext cx="4246142" cy="37315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FE8E40-DE1D-44ED-8477-22DB42ACF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190" y="1155382"/>
            <a:ext cx="4457700" cy="35718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A21F61-C2DE-48FF-B2D9-1F1BED94FF0A}"/>
              </a:ext>
            </a:extLst>
          </p:cNvPr>
          <p:cNvSpPr txBox="1"/>
          <p:nvPr/>
        </p:nvSpPr>
        <p:spPr>
          <a:xfrm>
            <a:off x="533400" y="228600"/>
            <a:ext cx="300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1992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C6C383-3EA9-E5A0-6814-96957AB2C86B}"/>
              </a:ext>
            </a:extLst>
          </p:cNvPr>
          <p:cNvSpPr txBox="1"/>
          <p:nvPr/>
        </p:nvSpPr>
        <p:spPr>
          <a:xfrm>
            <a:off x="5101389" y="1155382"/>
            <a:ext cx="994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**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205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0F0346-DE1B-EB7A-AF57-3CC1D29DE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556" y="1073389"/>
            <a:ext cx="5689114" cy="35414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DFEF51-2E9B-ED81-53E5-9049EB4DD5C1}"/>
              </a:ext>
            </a:extLst>
          </p:cNvPr>
          <p:cNvSpPr txBox="1"/>
          <p:nvPr/>
        </p:nvSpPr>
        <p:spPr>
          <a:xfrm>
            <a:off x="2028180" y="907525"/>
            <a:ext cx="577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*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788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0998FB-AEC9-4DB8-BCAA-B8340AA20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1467" y="423335"/>
            <a:ext cx="8738852" cy="54107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3EFF48-6E09-47F8-9174-2AA8F675C22B}"/>
              </a:ext>
            </a:extLst>
          </p:cNvPr>
          <p:cNvSpPr txBox="1"/>
          <p:nvPr/>
        </p:nvSpPr>
        <p:spPr>
          <a:xfrm>
            <a:off x="127000" y="956733"/>
            <a:ext cx="215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what an asylum looks like..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2626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8A7DFC-3730-4F6D-9AAC-603DA2B48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189" y="626424"/>
            <a:ext cx="5456742" cy="45624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427734-047C-4135-AEB1-0D6142CE9568}"/>
              </a:ext>
            </a:extLst>
          </p:cNvPr>
          <p:cNvSpPr txBox="1"/>
          <p:nvPr/>
        </p:nvSpPr>
        <p:spPr>
          <a:xfrm>
            <a:off x="381000" y="1092200"/>
            <a:ext cx="166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1987 onward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1C4DB-6656-7334-8675-11FA8C0FA43B}"/>
              </a:ext>
            </a:extLst>
          </p:cNvPr>
          <p:cNvSpPr txBox="1"/>
          <p:nvPr/>
        </p:nvSpPr>
        <p:spPr>
          <a:xfrm>
            <a:off x="2749138" y="5320146"/>
            <a:ext cx="5890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Did we actually make things worse?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84B893-4631-F2E1-A46D-F0AC57237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426" y="1092200"/>
            <a:ext cx="6447312" cy="338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140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7A6ABD-54A6-76B0-2207-9D2823EDD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70" y="170806"/>
            <a:ext cx="8867904" cy="5552005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565B6BC-D9D3-35B3-A4D1-D0F68131F641}"/>
              </a:ext>
            </a:extLst>
          </p:cNvPr>
          <p:cNvCxnSpPr>
            <a:cxnSpLocks/>
          </p:cNvCxnSpPr>
          <p:nvPr/>
        </p:nvCxnSpPr>
        <p:spPr>
          <a:xfrm flipH="1">
            <a:off x="5313406" y="2631989"/>
            <a:ext cx="4893275" cy="588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073AC8F-3D17-A245-BF9B-E7B0E7A9ADAC}"/>
              </a:ext>
            </a:extLst>
          </p:cNvPr>
          <p:cNvSpPr txBox="1"/>
          <p:nvPr/>
        </p:nvSpPr>
        <p:spPr>
          <a:xfrm>
            <a:off x="10206681" y="2483708"/>
            <a:ext cx="1902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Neuropsychiatry Island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EF6524-1C8D-EE66-C918-4EFA5FE0A3D4}"/>
              </a:ext>
            </a:extLst>
          </p:cNvPr>
          <p:cNvSpPr txBox="1"/>
          <p:nvPr/>
        </p:nvSpPr>
        <p:spPr>
          <a:xfrm>
            <a:off x="7414054" y="2063578"/>
            <a:ext cx="2372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NEUROLOGY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E415E7-BB80-4FFE-5632-12A78D25D795}"/>
              </a:ext>
            </a:extLst>
          </p:cNvPr>
          <p:cNvSpPr txBox="1"/>
          <p:nvPr/>
        </p:nvSpPr>
        <p:spPr>
          <a:xfrm>
            <a:off x="790832" y="2631989"/>
            <a:ext cx="2471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PSYCHIATRY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E5C3696-EAD0-E195-A0DE-9F6C4038A022}"/>
              </a:ext>
            </a:extLst>
          </p:cNvPr>
          <p:cNvCxnSpPr>
            <a:cxnSpLocks/>
          </p:cNvCxnSpPr>
          <p:nvPr/>
        </p:nvCxnSpPr>
        <p:spPr>
          <a:xfrm flipH="1" flipV="1">
            <a:off x="5563590" y="3327535"/>
            <a:ext cx="4411683" cy="621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107F171-D9A2-D2D7-03E5-C9D55A48DB02}"/>
              </a:ext>
            </a:extLst>
          </p:cNvPr>
          <p:cNvSpPr txBox="1"/>
          <p:nvPr/>
        </p:nvSpPr>
        <p:spPr>
          <a:xfrm>
            <a:off x="10111839" y="3859481"/>
            <a:ext cx="1902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Behavioural neurology Island (always one day behind)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F02FD3-FCC6-B2EB-E5C7-A74E8A3B9BEF}"/>
              </a:ext>
            </a:extLst>
          </p:cNvPr>
          <p:cNvSpPr txBox="1"/>
          <p:nvPr/>
        </p:nvSpPr>
        <p:spPr>
          <a:xfrm>
            <a:off x="9728391" y="508764"/>
            <a:ext cx="1017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****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1841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B636C0-B21B-73F4-09E9-39E0748B19BA}"/>
              </a:ext>
            </a:extLst>
          </p:cNvPr>
          <p:cNvSpPr txBox="1"/>
          <p:nvPr/>
        </p:nvSpPr>
        <p:spPr>
          <a:xfrm>
            <a:off x="1947553" y="2297875"/>
            <a:ext cx="9363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Stoke (and Leicester and Newcastle) are the exceptions!</a:t>
            </a:r>
          </a:p>
        </p:txBody>
      </p:sp>
    </p:spTree>
    <p:extLst>
      <p:ext uri="{BB962C8B-B14F-4D97-AF65-F5344CB8AC3E}">
        <p14:creationId xmlns:p14="http://schemas.microsoft.com/office/powerpoint/2010/main" val="9765210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203706-451B-62F1-8C80-37BFC89C1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249" y="81419"/>
            <a:ext cx="10416436" cy="58592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2091EC-B9B1-A6EB-8704-9257FFAC4C85}"/>
              </a:ext>
            </a:extLst>
          </p:cNvPr>
          <p:cNvSpPr txBox="1"/>
          <p:nvPr/>
        </p:nvSpPr>
        <p:spPr>
          <a:xfrm>
            <a:off x="165005" y="515639"/>
            <a:ext cx="628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*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268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0E248D-4786-0CF1-F1E2-7294821A0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12" y="1553792"/>
            <a:ext cx="4763586" cy="26803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1607DB-019C-1083-5B38-F161E068AC23}"/>
              </a:ext>
            </a:extLst>
          </p:cNvPr>
          <p:cNvSpPr txBox="1"/>
          <p:nvPr/>
        </p:nvSpPr>
        <p:spPr>
          <a:xfrm>
            <a:off x="320634" y="653143"/>
            <a:ext cx="2392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Ken Barrett.  Rare sightings….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3B9CA3-3864-0130-0A02-CB120A406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0191" y="70594"/>
            <a:ext cx="3511175" cy="4288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275C39-2E08-CD9B-007F-07767D2D7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0392" y="4358869"/>
            <a:ext cx="6803778" cy="170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72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48431-3070-4EAF-BB84-2B139F456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8270F-34BE-48F1-B3F7-38C48C4B3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sorts of illnesses?</a:t>
            </a:r>
          </a:p>
          <a:p>
            <a:r>
              <a:rPr lang="en-US" dirty="0"/>
              <a:t>Evidence for exclusion</a:t>
            </a:r>
          </a:p>
          <a:p>
            <a:r>
              <a:rPr lang="en-US" dirty="0"/>
              <a:t>Potential reasons for this.</a:t>
            </a:r>
          </a:p>
          <a:p>
            <a:r>
              <a:rPr lang="en-US" dirty="0"/>
              <a:t>What is to be done?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81118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B56E25-F3B1-4131-BF42-A0F6F846034C}"/>
              </a:ext>
            </a:extLst>
          </p:cNvPr>
          <p:cNvSpPr txBox="1"/>
          <p:nvPr/>
        </p:nvSpPr>
        <p:spPr>
          <a:xfrm>
            <a:off x="0" y="1612726"/>
            <a:ext cx="3544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Cheddleton</a:t>
            </a:r>
            <a:r>
              <a:rPr lang="en-US" dirty="0"/>
              <a:t> asylum…St. Edwards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6A72DC-FBB9-328B-B396-9E9EEFA01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082" y="361794"/>
            <a:ext cx="8755694" cy="4896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E61D7F1-7DB5-ABC8-C13C-A613C7781B53}"/>
                  </a:ext>
                </a:extLst>
              </p14:cNvPr>
              <p14:cNvContentPartPr/>
              <p14:nvPr/>
            </p14:nvContentPartPr>
            <p14:xfrm>
              <a:off x="5793263" y="3437063"/>
              <a:ext cx="1828800" cy="1712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E61D7F1-7DB5-ABC8-C13C-A613C7781B5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87143" y="3430943"/>
                <a:ext cx="1841040" cy="172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892F5FF-4A98-2DAA-E981-BF06E37EA2B7}"/>
                  </a:ext>
                </a:extLst>
              </p14:cNvPr>
              <p14:cNvContentPartPr/>
              <p14:nvPr/>
            </p14:nvContentPartPr>
            <p14:xfrm>
              <a:off x="2135663" y="4227263"/>
              <a:ext cx="3550680" cy="333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892F5FF-4A98-2DAA-E981-BF06E37EA2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29543" y="4221143"/>
                <a:ext cx="3562920" cy="34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4497173-BF57-06A4-8D82-20EA916A571B}"/>
                  </a:ext>
                </a:extLst>
              </p14:cNvPr>
              <p14:cNvContentPartPr/>
              <p14:nvPr/>
            </p14:nvContentPartPr>
            <p14:xfrm>
              <a:off x="5545583" y="4371623"/>
              <a:ext cx="159120" cy="347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4497173-BF57-06A4-8D82-20EA916A571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39463" y="4365503"/>
                <a:ext cx="171360" cy="35964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B22791E-9A0D-17A8-821D-B546BF4B08BC}"/>
              </a:ext>
            </a:extLst>
          </p:cNvPr>
          <p:cNvSpPr txBox="1"/>
          <p:nvPr/>
        </p:nvSpPr>
        <p:spPr>
          <a:xfrm>
            <a:off x="306888" y="3269293"/>
            <a:ext cx="20918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Ward 14. Brain injury and HD.</a:t>
            </a:r>
          </a:p>
          <a:p>
            <a:endParaRPr lang="en-GB" dirty="0"/>
          </a:p>
          <a:p>
            <a:r>
              <a:rPr lang="en-GB" dirty="0"/>
              <a:t>Ward 13. Other early onset dementia</a:t>
            </a:r>
          </a:p>
          <a:p>
            <a:r>
              <a:rPr lang="en-GB" dirty="0"/>
              <a:t>About 30 patients in the 1980’s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735F76-E0C1-3E58-0E65-32331D75C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162" y="589012"/>
            <a:ext cx="5686142" cy="46605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74B6C1-9FB0-83A5-FA0F-0087FE79DB62}"/>
              </a:ext>
            </a:extLst>
          </p:cNvPr>
          <p:cNvSpPr txBox="1"/>
          <p:nvPr/>
        </p:nvSpPr>
        <p:spPr>
          <a:xfrm>
            <a:off x="225631" y="546265"/>
            <a:ext cx="2624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Haywood hospital, </a:t>
            </a:r>
            <a:r>
              <a:rPr lang="en-GB" dirty="0" err="1"/>
              <a:t>Burslem</a:t>
            </a:r>
            <a:r>
              <a:rPr lang="en-GB" dirty="0"/>
              <a:t> (taken from nurses home)</a:t>
            </a:r>
          </a:p>
        </p:txBody>
      </p:sp>
    </p:spTree>
    <p:extLst>
      <p:ext uri="{BB962C8B-B14F-4D97-AF65-F5344CB8AC3E}">
        <p14:creationId xmlns:p14="http://schemas.microsoft.com/office/powerpoint/2010/main" val="94108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FE0298-6122-93F8-C36D-D5DDBFC16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472" y="166255"/>
            <a:ext cx="8439397" cy="57476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36A370-D176-4E7D-847A-DB0142C4CCB6}"/>
              </a:ext>
            </a:extLst>
          </p:cNvPr>
          <p:cNvSpPr txBox="1"/>
          <p:nvPr/>
        </p:nvSpPr>
        <p:spPr>
          <a:xfrm>
            <a:off x="273132" y="516577"/>
            <a:ext cx="2042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Ward 5 Neuropsychiatry</a:t>
            </a:r>
          </a:p>
        </p:txBody>
      </p:sp>
    </p:spTree>
    <p:extLst>
      <p:ext uri="{BB962C8B-B14F-4D97-AF65-F5344CB8AC3E}">
        <p14:creationId xmlns:p14="http://schemas.microsoft.com/office/powerpoint/2010/main" val="34613019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EF8E9-EC67-85D7-5920-E644B8F99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0DC87-CE35-7F1E-EFA8-33F985EE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People with organic mental disorders have been excluded from mainstream mental health services over the last 30 years. (except in Stoke).</a:t>
            </a:r>
          </a:p>
          <a:p>
            <a:r>
              <a:rPr lang="en-GB" sz="2400" dirty="0"/>
              <a:t>The private sector have picked up provision in a piecemeal fashion</a:t>
            </a:r>
          </a:p>
          <a:p>
            <a:r>
              <a:rPr lang="en-GB" sz="2400" dirty="0"/>
              <a:t>This has led to harm to those people</a:t>
            </a:r>
          </a:p>
        </p:txBody>
      </p:sp>
    </p:spTree>
    <p:extLst>
      <p:ext uri="{BB962C8B-B14F-4D97-AF65-F5344CB8AC3E}">
        <p14:creationId xmlns:p14="http://schemas.microsoft.com/office/powerpoint/2010/main" val="42569213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AD83-CFAC-4770-9E9A-FF3A241DD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what do we do?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86EDE-82F6-41BF-9208-315421F33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this story!</a:t>
            </a:r>
          </a:p>
          <a:p>
            <a:r>
              <a:rPr lang="en-US" dirty="0"/>
              <a:t>Work with Mental health commissioners and providers to return equity of access to the “Lishman tribe”</a:t>
            </a:r>
          </a:p>
          <a:p>
            <a:r>
              <a:rPr lang="en-US" dirty="0"/>
              <a:t>Re-introduce the brain to the RMN curriculum.</a:t>
            </a:r>
          </a:p>
          <a:p>
            <a:r>
              <a:rPr lang="en-US" dirty="0"/>
              <a:t>Develop our role working alongside general psychiatry colleagues</a:t>
            </a:r>
          </a:p>
          <a:p>
            <a:r>
              <a:rPr lang="en-US" dirty="0"/>
              <a:t>FND?   (that’s another lecture…..)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277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07A92-E454-474D-9B8D-42A5848A2C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 for listening.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AAD3FF-7815-4BCC-8A7A-FF839081C0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23099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FD10F0-608C-3199-1E04-7E5A2277C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41" y="3203838"/>
            <a:ext cx="10505287" cy="26207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051108-4E24-6728-718C-A5245108C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61" y="223726"/>
            <a:ext cx="10794045" cy="282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859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5E917-E42C-48F6-B057-97BBEFEB4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sorts of illnesses?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C9B4B8-A8E5-42B2-BBD0-CE96AFCE67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5825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B1FE6F-1DA2-4D89-A723-8E360E1BB5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3749" r="12813" b="7778"/>
          <a:stretch/>
        </p:blipFill>
        <p:spPr>
          <a:xfrm rot="5400000">
            <a:off x="2909888" y="14289"/>
            <a:ext cx="5943600" cy="60674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7401D1-2812-95D4-649B-9874F9252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9562" y="985838"/>
            <a:ext cx="28575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33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D5E33-B62C-71B9-D17F-140982B20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types of mental illness connected with brain disorders.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B1AD7-C1DA-B4C9-B8F0-1665BF37F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Mental illness caused directly by the damage in the brain </a:t>
            </a:r>
            <a:endParaRPr lang="en-GB" sz="2400" dirty="0"/>
          </a:p>
          <a:p>
            <a:r>
              <a:rPr lang="en-GB" sz="2400" dirty="0"/>
              <a:t>Mental ill health related to the social/psychological context of neurological illness</a:t>
            </a:r>
          </a:p>
          <a:p>
            <a:r>
              <a:rPr lang="en-GB" sz="2400" dirty="0"/>
              <a:t>Mental illness happening at the same time as neurological illness but unrelated.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827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83A5A5-B8B1-4044-BF96-924EA1619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879" y="1068116"/>
            <a:ext cx="7611809" cy="48081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9DA6C7-82C0-7C42-5167-DCE1671CD15E}"/>
              </a:ext>
            </a:extLst>
          </p:cNvPr>
          <p:cNvSpPr txBox="1"/>
          <p:nvPr/>
        </p:nvSpPr>
        <p:spPr>
          <a:xfrm>
            <a:off x="1381879" y="250521"/>
            <a:ext cx="7611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We’re not talking about FND today….that’s another story..</a:t>
            </a:r>
          </a:p>
        </p:txBody>
      </p:sp>
    </p:spTree>
    <p:extLst>
      <p:ext uri="{BB962C8B-B14F-4D97-AF65-F5344CB8AC3E}">
        <p14:creationId xmlns:p14="http://schemas.microsoft.com/office/powerpoint/2010/main" val="3433964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2A0049-973E-46D8-9610-EA415DC06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725" y="266700"/>
            <a:ext cx="4300537" cy="55387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82DF74-6B92-490A-9061-9543B597F4A2}"/>
              </a:ext>
            </a:extLst>
          </p:cNvPr>
          <p:cNvSpPr txBox="1"/>
          <p:nvPr/>
        </p:nvSpPr>
        <p:spPr>
          <a:xfrm>
            <a:off x="440267" y="1143000"/>
            <a:ext cx="225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</a:t>
            </a:r>
            <a:r>
              <a:rPr lang="en-US" baseline="30000" dirty="0"/>
              <a:t>th</a:t>
            </a:r>
            <a:r>
              <a:rPr lang="en-US" dirty="0"/>
              <a:t> Century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826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A1C192-636C-5DED-7DCD-5476B90B5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84" y="502780"/>
            <a:ext cx="3615586" cy="48207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7FE886-2BD8-A0BA-18F2-D4C6CFA21CB0}"/>
              </a:ext>
            </a:extLst>
          </p:cNvPr>
          <p:cNvSpPr txBox="1"/>
          <p:nvPr/>
        </p:nvSpPr>
        <p:spPr>
          <a:xfrm>
            <a:off x="4714092" y="1991638"/>
            <a:ext cx="67011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Highly anxious and restless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Overspending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Hypomanic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1888 diagnosis “general paralysis of the insane”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ICD-11 diagnosis.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6E62.1.Secondary mood syndrome, with manic symptoms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Died in 1890.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F954E5-3FD3-521E-17FD-0DA646AF6C5D}"/>
              </a:ext>
            </a:extLst>
          </p:cNvPr>
          <p:cNvSpPr txBox="1"/>
          <p:nvPr/>
        </p:nvSpPr>
        <p:spPr>
          <a:xfrm>
            <a:off x="4835047" y="657616"/>
            <a:ext cx="6701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MR W.W. 40 year old male.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1351F4-5961-253D-9818-F9C0AC5AD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5327" y="4009197"/>
            <a:ext cx="3931144" cy="203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44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782</TotalTime>
  <Words>741</Words>
  <Application>Microsoft Office PowerPoint</Application>
  <PresentationFormat>Widescreen</PresentationFormat>
  <Paragraphs>132</Paragraphs>
  <Slides>36</Slides>
  <Notes>6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Gill Sans MT</vt:lpstr>
      <vt:lpstr>Tahoma</vt:lpstr>
      <vt:lpstr>Wingdings</vt:lpstr>
      <vt:lpstr>Gallery</vt:lpstr>
      <vt:lpstr>The lost tribes of Neuropsychiatry</vt:lpstr>
      <vt:lpstr>PowerPoint Presentation</vt:lpstr>
      <vt:lpstr>Contents</vt:lpstr>
      <vt:lpstr>What sorts of illnesses?</vt:lpstr>
      <vt:lpstr>PowerPoint Presentation</vt:lpstr>
      <vt:lpstr>THREE types of mental illness connected with brain disorders.</vt:lpstr>
      <vt:lpstr>PowerPoint Presentation</vt:lpstr>
      <vt:lpstr>PowerPoint Presentation</vt:lpstr>
      <vt:lpstr>PowerPoint Presentation</vt:lpstr>
      <vt:lpstr>Social exclusion 2025</vt:lpstr>
      <vt:lpstr>WHY did this happen?</vt:lpstr>
      <vt:lpstr>Why did this happen?</vt:lpstr>
      <vt:lpstr>PowerPoint Presentation</vt:lpstr>
      <vt:lpstr>PowerPoint Presentation</vt:lpstr>
      <vt:lpstr>Organic mental illness.  An inconvenient truth.  A (Rubbish) syllogism.</vt:lpstr>
      <vt:lpstr>PowerPoint Presentation</vt:lpstr>
      <vt:lpstr>Why did this happen?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So what do we do?</vt:lpstr>
      <vt:lpstr>Thank you for listening.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have people with Neuropsychiatric Disorders beensytematically excluded from community mental health services in the UK?</dc:title>
  <dc:creator>Hugh Rickards</dc:creator>
  <cp:lastModifiedBy>Linda Podmore (RLY) NSCHT</cp:lastModifiedBy>
  <cp:revision>24</cp:revision>
  <dcterms:created xsi:type="dcterms:W3CDTF">2019-08-07T10:20:02Z</dcterms:created>
  <dcterms:modified xsi:type="dcterms:W3CDTF">2025-11-20T11:59:03Z</dcterms:modified>
</cp:coreProperties>
</file>