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87" r:id="rId5"/>
    <p:sldMasterId id="2147483698" r:id="rId6"/>
  </p:sldMasterIdLst>
  <p:notesMasterIdLst>
    <p:notesMasterId r:id="rId27"/>
  </p:notesMasterIdLst>
  <p:sldIdLst>
    <p:sldId id="257" r:id="rId7"/>
    <p:sldId id="1031" r:id="rId8"/>
    <p:sldId id="1032" r:id="rId9"/>
    <p:sldId id="987" r:id="rId10"/>
    <p:sldId id="907" r:id="rId11"/>
    <p:sldId id="281" r:id="rId12"/>
    <p:sldId id="287" r:id="rId13"/>
    <p:sldId id="288" r:id="rId14"/>
    <p:sldId id="284" r:id="rId15"/>
    <p:sldId id="988" r:id="rId16"/>
    <p:sldId id="902" r:id="rId17"/>
    <p:sldId id="784" r:id="rId18"/>
    <p:sldId id="788" r:id="rId19"/>
    <p:sldId id="1007" r:id="rId20"/>
    <p:sldId id="1034" r:id="rId21"/>
    <p:sldId id="1036" r:id="rId22"/>
    <p:sldId id="1037" r:id="rId23"/>
    <p:sldId id="1039" r:id="rId24"/>
    <p:sldId id="1019" r:id="rId25"/>
    <p:sldId id="103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0D5A0D-8B70-88CB-D309-8047FDE8F8A8}" name="Annmarie Burns" initials="AB" userId="S::Annmarie.Burns@thedtgroup.org::0f0b7377-6e42-4705-aaa9-b379c86a81a3" providerId="AD"/>
  <p188:author id="{E5BA320E-D0ED-20CF-A40D-9C9A7C9E8108}" name="Elizabeth Wilce" initials="EW" userId="S::elizabeth.wilce@thedtgroup.org::1a0f947c-b84f-424b-873e-6685d178893e" providerId="AD"/>
  <p188:author id="{491B6B2A-18C3-F1B8-84B8-7C13DF6974CC}" name="Gillian Rolet" initials="GR" userId="S::Gillian.Rolet@unlockedgrads.org.uk::92e837d3-1bbc-4542-bcf6-2b2c5a8370fa" providerId="AD"/>
  <p188:author id="{8AA11D9D-4C0A-0924-5A89-9F27850AB0FF}" name="Elorm Boglo" initials="EB" userId="Elorm Boglo" providerId="None"/>
  <p188:author id="{C61B43C9-8F20-2980-E501-6EC9661298FD}" name="Elorm Boglo" initials="EB" userId="S::elorm.boglo@thedtgroup.org::ed1786b5-cb26-4880-a0aa-763b89c1dc8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6C29DB-00A6-43B1-B8F8-9A89F0F16E3A}" v="17" dt="2025-11-19T17:14:11.1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94660"/>
  </p:normalViewPr>
  <p:slideViewPr>
    <p:cSldViewPr snapToGrid="0">
      <p:cViewPr varScale="1">
        <p:scale>
          <a:sx n="59" d="100"/>
          <a:sy n="59" d="100"/>
        </p:scale>
        <p:origin x="828" y="5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DDFE19-2035-4806-9DEB-0AD32FD43FD8}"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GB"/>
        </a:p>
      </dgm:t>
    </dgm:pt>
    <dgm:pt modelId="{0725846D-724A-40BE-9C5F-FE3344EC36D6}">
      <dgm:prSet custT="1"/>
      <dgm:spPr/>
      <dgm:t>
        <a:bodyPr anchor="ctr"/>
        <a:lstStyle/>
        <a:p>
          <a:pPr algn="l"/>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Understand how women with brain injury in the CJS are currently supported</a:t>
          </a:r>
          <a:br>
            <a:rPr lang="en-GB" sz="2000" dirty="0"/>
          </a:br>
          <a:endParaRPr lang="en-GB" sz="2000" dirty="0"/>
        </a:p>
      </dgm:t>
    </dgm:pt>
    <dgm:pt modelId="{A2063E7C-3F9C-43F2-8137-1BA24FE9C063}" type="parTrans" cxnId="{41E1DC90-4092-4F08-BCAF-8A28342E9CE0}">
      <dgm:prSet/>
      <dgm:spPr/>
      <dgm:t>
        <a:bodyPr/>
        <a:lstStyle/>
        <a:p>
          <a:pPr algn="l"/>
          <a:endParaRPr lang="en-GB" sz="1400"/>
        </a:p>
      </dgm:t>
    </dgm:pt>
    <dgm:pt modelId="{C9A7A0C9-0AAB-4B3F-A624-F4D8BC6BCB48}" type="sibTrans" cxnId="{41E1DC90-4092-4F08-BCAF-8A28342E9CE0}">
      <dgm:prSet/>
      <dgm:spPr/>
      <dgm:t>
        <a:bodyPr/>
        <a:lstStyle/>
        <a:p>
          <a:pPr algn="l"/>
          <a:endParaRPr lang="en-GB" sz="1400"/>
        </a:p>
      </dgm:t>
    </dgm:pt>
    <dgm:pt modelId="{B23758F2-31B4-432B-A43B-C83BA2394277}">
      <dgm:prSet custT="1"/>
      <dgm:spPr/>
      <dgm:t>
        <a:bodyPr anchor="ctr"/>
        <a:lstStyle/>
        <a:p>
          <a:pPr algn="l"/>
          <a:r>
            <a:rPr lang="en-GB" sz="2400" dirty="0">
              <a:latin typeface="Arial" panose="020B0604020202020204" pitchFamily="34" charset="0"/>
              <a:cs typeface="Arial" panose="020B0604020202020204" pitchFamily="34" charset="0"/>
            </a:rPr>
            <a:t>Understand if, and how, professionals in the CJS in Wales currently seek to identify brain injury</a:t>
          </a:r>
        </a:p>
      </dgm:t>
    </dgm:pt>
    <dgm:pt modelId="{BAA384C4-95A7-4BAA-8044-E27195472926}" type="sibTrans" cxnId="{FB5C66EE-5A1C-4FB1-8F83-CE15A66C34D1}">
      <dgm:prSet/>
      <dgm:spPr/>
      <dgm:t>
        <a:bodyPr/>
        <a:lstStyle/>
        <a:p>
          <a:pPr algn="l"/>
          <a:endParaRPr lang="en-GB" sz="1400"/>
        </a:p>
      </dgm:t>
    </dgm:pt>
    <dgm:pt modelId="{58EB225D-904B-4F09-B399-2EE577A2ADAC}" type="parTrans" cxnId="{FB5C66EE-5A1C-4FB1-8F83-CE15A66C34D1}">
      <dgm:prSet/>
      <dgm:spPr/>
      <dgm:t>
        <a:bodyPr/>
        <a:lstStyle/>
        <a:p>
          <a:pPr algn="l"/>
          <a:endParaRPr lang="en-GB" sz="1400"/>
        </a:p>
      </dgm:t>
    </dgm:pt>
    <dgm:pt modelId="{6B2F3471-A970-4501-A520-1EA8ACFE45EC}">
      <dgm:prSet custT="1"/>
      <dgm:spPr/>
      <dgm:t>
        <a:bodyPr anchor="ctr"/>
        <a:lstStyle/>
        <a:p>
          <a:pPr algn="l"/>
          <a:r>
            <a:rPr lang="en-GB" sz="2400" dirty="0">
              <a:latin typeface="Arial" panose="020B0604020202020204" pitchFamily="34" charset="0"/>
              <a:cs typeface="Arial" panose="020B0604020202020204" pitchFamily="34" charset="0"/>
            </a:rPr>
            <a:t>Explore the prevalence of brain injury in justice involved women in Wales, UK</a:t>
          </a:r>
        </a:p>
      </dgm:t>
    </dgm:pt>
    <dgm:pt modelId="{078D0320-8BD0-4382-A163-0D61B5A2EFD6}" type="parTrans" cxnId="{01AA8517-5145-4061-A570-09F93461CA8F}">
      <dgm:prSet/>
      <dgm:spPr/>
      <dgm:t>
        <a:bodyPr/>
        <a:lstStyle/>
        <a:p>
          <a:endParaRPr lang="en-GB"/>
        </a:p>
      </dgm:t>
    </dgm:pt>
    <dgm:pt modelId="{0D7A18DA-717E-46ED-8CD2-87719061F3C7}" type="sibTrans" cxnId="{01AA8517-5145-4061-A570-09F93461CA8F}">
      <dgm:prSet/>
      <dgm:spPr/>
      <dgm:t>
        <a:bodyPr/>
        <a:lstStyle/>
        <a:p>
          <a:endParaRPr lang="en-GB"/>
        </a:p>
      </dgm:t>
    </dgm:pt>
    <dgm:pt modelId="{FA0F3642-5CCE-4DA9-8D95-0C199103B22F}" type="pres">
      <dgm:prSet presAssocID="{BEDDFE19-2035-4806-9DEB-0AD32FD43FD8}" presName="vert0" presStyleCnt="0">
        <dgm:presLayoutVars>
          <dgm:dir/>
          <dgm:animOne val="branch"/>
          <dgm:animLvl val="lvl"/>
        </dgm:presLayoutVars>
      </dgm:prSet>
      <dgm:spPr/>
    </dgm:pt>
    <dgm:pt modelId="{4AF0C94C-1E08-4122-A88F-F564D36AE196}" type="pres">
      <dgm:prSet presAssocID="{6B2F3471-A970-4501-A520-1EA8ACFE45EC}" presName="thickLine" presStyleLbl="alignNode1" presStyleIdx="0" presStyleCnt="3"/>
      <dgm:spPr/>
    </dgm:pt>
    <dgm:pt modelId="{341A9379-CE74-4E09-AF9A-9039D16D2B9F}" type="pres">
      <dgm:prSet presAssocID="{6B2F3471-A970-4501-A520-1EA8ACFE45EC}" presName="horz1" presStyleCnt="0"/>
      <dgm:spPr/>
    </dgm:pt>
    <dgm:pt modelId="{F1F7F157-579E-403C-A6D7-AFEC52E96133}" type="pres">
      <dgm:prSet presAssocID="{6B2F3471-A970-4501-A520-1EA8ACFE45EC}" presName="tx1" presStyleLbl="revTx" presStyleIdx="0" presStyleCnt="3"/>
      <dgm:spPr/>
    </dgm:pt>
    <dgm:pt modelId="{F4638839-3330-49E3-B8E3-7D1C759772E2}" type="pres">
      <dgm:prSet presAssocID="{6B2F3471-A970-4501-A520-1EA8ACFE45EC}" presName="vert1" presStyleCnt="0"/>
      <dgm:spPr/>
    </dgm:pt>
    <dgm:pt modelId="{9BC83874-326E-4867-AA6F-4DDCF06AD23A}" type="pres">
      <dgm:prSet presAssocID="{B23758F2-31B4-432B-A43B-C83BA2394277}" presName="thickLine" presStyleLbl="alignNode1" presStyleIdx="1" presStyleCnt="3"/>
      <dgm:spPr/>
    </dgm:pt>
    <dgm:pt modelId="{F8F11260-4FC2-4C14-B4F2-CE0B1C653433}" type="pres">
      <dgm:prSet presAssocID="{B23758F2-31B4-432B-A43B-C83BA2394277}" presName="horz1" presStyleCnt="0"/>
      <dgm:spPr/>
    </dgm:pt>
    <dgm:pt modelId="{16625E59-1CB2-425A-B8CC-0BE7CABED95F}" type="pres">
      <dgm:prSet presAssocID="{B23758F2-31B4-432B-A43B-C83BA2394277}" presName="tx1" presStyleLbl="revTx" presStyleIdx="1" presStyleCnt="3"/>
      <dgm:spPr/>
    </dgm:pt>
    <dgm:pt modelId="{EB32F5C7-2547-43D9-B4FC-E51AA7BFE812}" type="pres">
      <dgm:prSet presAssocID="{B23758F2-31B4-432B-A43B-C83BA2394277}" presName="vert1" presStyleCnt="0"/>
      <dgm:spPr/>
    </dgm:pt>
    <dgm:pt modelId="{B0CEA9BF-89CA-4905-BC9A-F6A19639D348}" type="pres">
      <dgm:prSet presAssocID="{0725846D-724A-40BE-9C5F-FE3344EC36D6}" presName="thickLine" presStyleLbl="alignNode1" presStyleIdx="2" presStyleCnt="3"/>
      <dgm:spPr/>
    </dgm:pt>
    <dgm:pt modelId="{0C83A795-BE13-4999-BEB0-03680D4B68A2}" type="pres">
      <dgm:prSet presAssocID="{0725846D-724A-40BE-9C5F-FE3344EC36D6}" presName="horz1" presStyleCnt="0"/>
      <dgm:spPr/>
    </dgm:pt>
    <dgm:pt modelId="{B3668204-CA67-4FB4-B253-B7EE18E592E9}" type="pres">
      <dgm:prSet presAssocID="{0725846D-724A-40BE-9C5F-FE3344EC36D6}" presName="tx1" presStyleLbl="revTx" presStyleIdx="2" presStyleCnt="3"/>
      <dgm:spPr/>
    </dgm:pt>
    <dgm:pt modelId="{8D988675-EFAC-4DD9-999D-633F286663E1}" type="pres">
      <dgm:prSet presAssocID="{0725846D-724A-40BE-9C5F-FE3344EC36D6}" presName="vert1" presStyleCnt="0"/>
      <dgm:spPr/>
    </dgm:pt>
  </dgm:ptLst>
  <dgm:cxnLst>
    <dgm:cxn modelId="{01AA8517-5145-4061-A570-09F93461CA8F}" srcId="{BEDDFE19-2035-4806-9DEB-0AD32FD43FD8}" destId="{6B2F3471-A970-4501-A520-1EA8ACFE45EC}" srcOrd="0" destOrd="0" parTransId="{078D0320-8BD0-4382-A163-0D61B5A2EFD6}" sibTransId="{0D7A18DA-717E-46ED-8CD2-87719061F3C7}"/>
    <dgm:cxn modelId="{41E1DC90-4092-4F08-BCAF-8A28342E9CE0}" srcId="{BEDDFE19-2035-4806-9DEB-0AD32FD43FD8}" destId="{0725846D-724A-40BE-9C5F-FE3344EC36D6}" srcOrd="2" destOrd="0" parTransId="{A2063E7C-3F9C-43F2-8137-1BA24FE9C063}" sibTransId="{C9A7A0C9-0AAB-4B3F-A624-F4D8BC6BCB48}"/>
    <dgm:cxn modelId="{278A8B9C-3D35-4381-A88E-A563C38C35BF}" type="presOf" srcId="{0725846D-724A-40BE-9C5F-FE3344EC36D6}" destId="{B3668204-CA67-4FB4-B253-B7EE18E592E9}" srcOrd="0" destOrd="0" presId="urn:microsoft.com/office/officeart/2008/layout/LinedList"/>
    <dgm:cxn modelId="{D8B117B5-98DC-4AD7-973E-631560D55088}" type="presOf" srcId="{B23758F2-31B4-432B-A43B-C83BA2394277}" destId="{16625E59-1CB2-425A-B8CC-0BE7CABED95F}" srcOrd="0" destOrd="0" presId="urn:microsoft.com/office/officeart/2008/layout/LinedList"/>
    <dgm:cxn modelId="{0A901EC8-85C6-4255-8562-2E0C6D5B1801}" type="presOf" srcId="{6B2F3471-A970-4501-A520-1EA8ACFE45EC}" destId="{F1F7F157-579E-403C-A6D7-AFEC52E96133}" srcOrd="0" destOrd="0" presId="urn:microsoft.com/office/officeart/2008/layout/LinedList"/>
    <dgm:cxn modelId="{E1427CCA-B889-4320-8484-9254CB77DD90}" type="presOf" srcId="{BEDDFE19-2035-4806-9DEB-0AD32FD43FD8}" destId="{FA0F3642-5CCE-4DA9-8D95-0C199103B22F}" srcOrd="0" destOrd="0" presId="urn:microsoft.com/office/officeart/2008/layout/LinedList"/>
    <dgm:cxn modelId="{FB5C66EE-5A1C-4FB1-8F83-CE15A66C34D1}" srcId="{BEDDFE19-2035-4806-9DEB-0AD32FD43FD8}" destId="{B23758F2-31B4-432B-A43B-C83BA2394277}" srcOrd="1" destOrd="0" parTransId="{58EB225D-904B-4F09-B399-2EE577A2ADAC}" sibTransId="{BAA384C4-95A7-4BAA-8044-E27195472926}"/>
    <dgm:cxn modelId="{B46E96DE-77C2-4A31-9DD8-180C82FA637D}" type="presParOf" srcId="{FA0F3642-5CCE-4DA9-8D95-0C199103B22F}" destId="{4AF0C94C-1E08-4122-A88F-F564D36AE196}" srcOrd="0" destOrd="0" presId="urn:microsoft.com/office/officeart/2008/layout/LinedList"/>
    <dgm:cxn modelId="{4D93065C-0301-46E5-938E-9DA0CF6AE558}" type="presParOf" srcId="{FA0F3642-5CCE-4DA9-8D95-0C199103B22F}" destId="{341A9379-CE74-4E09-AF9A-9039D16D2B9F}" srcOrd="1" destOrd="0" presId="urn:microsoft.com/office/officeart/2008/layout/LinedList"/>
    <dgm:cxn modelId="{8EF892A6-6A88-4CB9-96B8-DD1C60CAF6B6}" type="presParOf" srcId="{341A9379-CE74-4E09-AF9A-9039D16D2B9F}" destId="{F1F7F157-579E-403C-A6D7-AFEC52E96133}" srcOrd="0" destOrd="0" presId="urn:microsoft.com/office/officeart/2008/layout/LinedList"/>
    <dgm:cxn modelId="{06DC6013-A614-4A47-80B1-C5ED6E28B289}" type="presParOf" srcId="{341A9379-CE74-4E09-AF9A-9039D16D2B9F}" destId="{F4638839-3330-49E3-B8E3-7D1C759772E2}" srcOrd="1" destOrd="0" presId="urn:microsoft.com/office/officeart/2008/layout/LinedList"/>
    <dgm:cxn modelId="{8F44A1B1-2500-461C-A0BB-C6101A9B54C7}" type="presParOf" srcId="{FA0F3642-5CCE-4DA9-8D95-0C199103B22F}" destId="{9BC83874-326E-4867-AA6F-4DDCF06AD23A}" srcOrd="2" destOrd="0" presId="urn:microsoft.com/office/officeart/2008/layout/LinedList"/>
    <dgm:cxn modelId="{F1A9EC11-C53B-4522-940F-C07C27184F3B}" type="presParOf" srcId="{FA0F3642-5CCE-4DA9-8D95-0C199103B22F}" destId="{F8F11260-4FC2-4C14-B4F2-CE0B1C653433}" srcOrd="3" destOrd="0" presId="urn:microsoft.com/office/officeart/2008/layout/LinedList"/>
    <dgm:cxn modelId="{33368B75-4356-40AF-A2A4-B16F2A8AEF13}" type="presParOf" srcId="{F8F11260-4FC2-4C14-B4F2-CE0B1C653433}" destId="{16625E59-1CB2-425A-B8CC-0BE7CABED95F}" srcOrd="0" destOrd="0" presId="urn:microsoft.com/office/officeart/2008/layout/LinedList"/>
    <dgm:cxn modelId="{0B04C959-A1B0-4BAE-9C24-FDBEC9904835}" type="presParOf" srcId="{F8F11260-4FC2-4C14-B4F2-CE0B1C653433}" destId="{EB32F5C7-2547-43D9-B4FC-E51AA7BFE812}" srcOrd="1" destOrd="0" presId="urn:microsoft.com/office/officeart/2008/layout/LinedList"/>
    <dgm:cxn modelId="{097FDA98-185B-4D83-8E75-51D2276958CA}" type="presParOf" srcId="{FA0F3642-5CCE-4DA9-8D95-0C199103B22F}" destId="{B0CEA9BF-89CA-4905-BC9A-F6A19639D348}" srcOrd="4" destOrd="0" presId="urn:microsoft.com/office/officeart/2008/layout/LinedList"/>
    <dgm:cxn modelId="{8DB21E5A-0E0A-4C4A-BA05-5304CD0D1915}" type="presParOf" srcId="{FA0F3642-5CCE-4DA9-8D95-0C199103B22F}" destId="{0C83A795-BE13-4999-BEB0-03680D4B68A2}" srcOrd="5" destOrd="0" presId="urn:microsoft.com/office/officeart/2008/layout/LinedList"/>
    <dgm:cxn modelId="{0E3CE9C4-4186-41C0-AD4E-FC4566ED6812}" type="presParOf" srcId="{0C83A795-BE13-4999-BEB0-03680D4B68A2}" destId="{B3668204-CA67-4FB4-B253-B7EE18E592E9}" srcOrd="0" destOrd="0" presId="urn:microsoft.com/office/officeart/2008/layout/LinedList"/>
    <dgm:cxn modelId="{EA1504FD-479E-466B-86C8-8312D3C52024}" type="presParOf" srcId="{0C83A795-BE13-4999-BEB0-03680D4B68A2}" destId="{8D988675-EFAC-4DD9-999D-633F286663E1}"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946F51-6999-4B1C-847E-EDE4031E8E5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GB"/>
        </a:p>
      </dgm:t>
    </dgm:pt>
    <dgm:pt modelId="{9C3DDC94-9576-42C8-B8CC-CD8386545F80}">
      <dgm:prSet/>
      <dgm:spPr/>
      <dgm:t>
        <a:bodyPr/>
        <a:lstStyle/>
        <a:p>
          <a:r>
            <a:rPr lang="en-GB" b="1" dirty="0">
              <a:latin typeface="Arial" panose="020B0604020202020204" pitchFamily="34" charset="0"/>
              <a:cs typeface="Arial" panose="020B0604020202020204" pitchFamily="34" charset="0"/>
            </a:rPr>
            <a:t>Engaging with women:</a:t>
          </a:r>
          <a:endParaRPr lang="en-GB" dirty="0">
            <a:latin typeface="Arial" panose="020B0604020202020204" pitchFamily="34" charset="0"/>
            <a:cs typeface="Arial" panose="020B0604020202020204" pitchFamily="34" charset="0"/>
          </a:endParaRPr>
        </a:p>
      </dgm:t>
    </dgm:pt>
    <dgm:pt modelId="{1A7AA12E-5AF9-47D6-8D60-D12C23461E2C}" type="parTrans" cxnId="{5CB24E76-ACEC-47D9-9DF8-3F363B6B0320}">
      <dgm:prSet/>
      <dgm:spPr/>
      <dgm:t>
        <a:bodyPr/>
        <a:lstStyle/>
        <a:p>
          <a:endParaRPr lang="en-GB"/>
        </a:p>
      </dgm:t>
    </dgm:pt>
    <dgm:pt modelId="{106EA931-F4EF-422B-B842-24EC2B091F12}" type="sibTrans" cxnId="{5CB24E76-ACEC-47D9-9DF8-3F363B6B0320}">
      <dgm:prSet/>
      <dgm:spPr/>
      <dgm:t>
        <a:bodyPr/>
        <a:lstStyle/>
        <a:p>
          <a:endParaRPr lang="en-GB"/>
        </a:p>
      </dgm:t>
    </dgm:pt>
    <dgm:pt modelId="{7F541C1A-FD4B-4AC0-B902-CF2A63C7A97D}">
      <dgm:prSet/>
      <dgm:spPr/>
      <dgm:t>
        <a:bodyPr anchor="ctr"/>
        <a:lstStyle/>
        <a:p>
          <a:r>
            <a:rPr lang="en-GB" dirty="0">
              <a:latin typeface="Arial" panose="020B0604020202020204" pitchFamily="34" charset="0"/>
              <a:cs typeface="Arial" panose="020B0604020202020204" pitchFamily="34" charset="0"/>
            </a:rPr>
            <a:t>70 participants all justice involved Welsh women</a:t>
          </a:r>
        </a:p>
      </dgm:t>
    </dgm:pt>
    <dgm:pt modelId="{EC301A04-E28E-4A30-B260-831F8FD22DD1}" type="parTrans" cxnId="{53586A09-277B-43BA-BA11-13F841550EE7}">
      <dgm:prSet/>
      <dgm:spPr/>
      <dgm:t>
        <a:bodyPr/>
        <a:lstStyle/>
        <a:p>
          <a:endParaRPr lang="en-GB"/>
        </a:p>
      </dgm:t>
    </dgm:pt>
    <dgm:pt modelId="{52309F5F-A16F-47AA-A62A-8CAE031C0839}" type="sibTrans" cxnId="{53586A09-277B-43BA-BA11-13F841550EE7}">
      <dgm:prSet/>
      <dgm:spPr/>
      <dgm:t>
        <a:bodyPr/>
        <a:lstStyle/>
        <a:p>
          <a:endParaRPr lang="en-GB"/>
        </a:p>
      </dgm:t>
    </dgm:pt>
    <dgm:pt modelId="{6673032B-A2E1-421E-935C-932BDAA4BA2F}">
      <dgm:prSet/>
      <dgm:spPr/>
      <dgm:t>
        <a:bodyPr/>
        <a:lstStyle/>
        <a:p>
          <a:r>
            <a:rPr lang="en-GB" dirty="0">
              <a:latin typeface="Arial" panose="020B0604020202020204" pitchFamily="34" charset="0"/>
              <a:cs typeface="Arial" panose="020B0604020202020204" pitchFamily="34" charset="0"/>
            </a:rPr>
            <a:t>Brain injury Screening Index (BISI); </a:t>
          </a:r>
          <a:r>
            <a:rPr lang="en-GB" dirty="0" err="1">
              <a:latin typeface="Arial" panose="020B0604020202020204" pitchFamily="34" charset="0"/>
              <a:cs typeface="Arial" panose="020B0604020202020204" pitchFamily="34" charset="0"/>
            </a:rPr>
            <a:t>Rivermead</a:t>
          </a:r>
          <a:r>
            <a:rPr lang="en-GB" dirty="0">
              <a:latin typeface="Arial" panose="020B0604020202020204" pitchFamily="34" charset="0"/>
              <a:cs typeface="Arial" panose="020B0604020202020204" pitchFamily="34" charset="0"/>
            </a:rPr>
            <a:t> Post-Concussion Symptoms Questionnaire; PHQ-4; The Trauma Screening Questionnaire; Dimension of Anger Reactions. </a:t>
          </a:r>
        </a:p>
      </dgm:t>
    </dgm:pt>
    <dgm:pt modelId="{CD337564-9A06-4DF7-A9AB-15294D88FB03}" type="parTrans" cxnId="{EFF93D25-BB5B-4918-ADA9-1C69243758BC}">
      <dgm:prSet/>
      <dgm:spPr/>
      <dgm:t>
        <a:bodyPr/>
        <a:lstStyle/>
        <a:p>
          <a:endParaRPr lang="en-GB"/>
        </a:p>
      </dgm:t>
    </dgm:pt>
    <dgm:pt modelId="{30DB7AF9-67BA-4E8F-83A1-6EBFF3AED97F}" type="sibTrans" cxnId="{EFF93D25-BB5B-4918-ADA9-1C69243758BC}">
      <dgm:prSet/>
      <dgm:spPr/>
      <dgm:t>
        <a:bodyPr/>
        <a:lstStyle/>
        <a:p>
          <a:endParaRPr lang="en-GB"/>
        </a:p>
      </dgm:t>
    </dgm:pt>
    <dgm:pt modelId="{0A74A558-F4E0-48CF-ADB1-F93F886632F1}">
      <dgm:prSet/>
      <dgm:spPr/>
      <dgm:t>
        <a:bodyPr/>
        <a:lstStyle/>
        <a:p>
          <a:r>
            <a:rPr lang="en-GB" dirty="0">
              <a:latin typeface="Arial" panose="020B0604020202020204" pitchFamily="34" charset="0"/>
              <a:cs typeface="Arial" panose="020B0604020202020204" pitchFamily="34" charset="0"/>
            </a:rPr>
            <a:t>Semi-structured interviews with the women focused on their experiences of the CJS and of seeking help for health and social issues</a:t>
          </a:r>
        </a:p>
      </dgm:t>
    </dgm:pt>
    <dgm:pt modelId="{C5CEEC6B-D7B8-43E2-9262-2D4CEEE40F49}" type="parTrans" cxnId="{83B70A52-7515-4540-938B-B736693AD1EC}">
      <dgm:prSet/>
      <dgm:spPr/>
      <dgm:t>
        <a:bodyPr/>
        <a:lstStyle/>
        <a:p>
          <a:endParaRPr lang="en-GB"/>
        </a:p>
      </dgm:t>
    </dgm:pt>
    <dgm:pt modelId="{EDC3F52E-C65D-49DA-945F-9D4A9544E333}" type="sibTrans" cxnId="{83B70A52-7515-4540-938B-B736693AD1EC}">
      <dgm:prSet/>
      <dgm:spPr/>
      <dgm:t>
        <a:bodyPr/>
        <a:lstStyle/>
        <a:p>
          <a:endParaRPr lang="en-GB"/>
        </a:p>
      </dgm:t>
    </dgm:pt>
    <dgm:pt modelId="{201BB2D4-D70F-46D3-B9D0-E78B8E903F30}">
      <dgm:prSet/>
      <dgm:spPr/>
      <dgm:t>
        <a:bodyPr/>
        <a:lstStyle/>
        <a:p>
          <a:r>
            <a:rPr lang="en-GB" b="1" dirty="0">
              <a:latin typeface="Arial" panose="020B0604020202020204" pitchFamily="34" charset="0"/>
              <a:cs typeface="Arial" panose="020B0604020202020204" pitchFamily="34" charset="0"/>
            </a:rPr>
            <a:t>Engaging with Professionals:</a:t>
          </a:r>
          <a:endParaRPr lang="en-GB" dirty="0">
            <a:latin typeface="Arial" panose="020B0604020202020204" pitchFamily="34" charset="0"/>
            <a:cs typeface="Arial" panose="020B0604020202020204" pitchFamily="34" charset="0"/>
          </a:endParaRPr>
        </a:p>
      </dgm:t>
    </dgm:pt>
    <dgm:pt modelId="{FE555740-71F2-4C7B-85E3-CDE5CD95D88E}" type="parTrans" cxnId="{B9F64D03-F895-4AA3-8897-B63528B4DC27}">
      <dgm:prSet/>
      <dgm:spPr/>
      <dgm:t>
        <a:bodyPr/>
        <a:lstStyle/>
        <a:p>
          <a:endParaRPr lang="en-GB"/>
        </a:p>
      </dgm:t>
    </dgm:pt>
    <dgm:pt modelId="{322E8BD9-4236-43A3-BE25-3BCB0120D293}" type="sibTrans" cxnId="{B9F64D03-F895-4AA3-8897-B63528B4DC27}">
      <dgm:prSet/>
      <dgm:spPr/>
      <dgm:t>
        <a:bodyPr/>
        <a:lstStyle/>
        <a:p>
          <a:endParaRPr lang="en-GB"/>
        </a:p>
      </dgm:t>
    </dgm:pt>
    <dgm:pt modelId="{8126A8C4-728F-4CD2-854F-EAEF4FA97A41}">
      <dgm:prSet/>
      <dgm:spPr/>
      <dgm:t>
        <a:bodyPr anchor="ctr"/>
        <a:lstStyle/>
        <a:p>
          <a:r>
            <a:rPr lang="en-GB" dirty="0">
              <a:latin typeface="Arial" panose="020B0604020202020204" pitchFamily="34" charset="0"/>
              <a:cs typeface="Arial" panose="020B0604020202020204" pitchFamily="34" charset="0"/>
            </a:rPr>
            <a:t>72 professionals from the Welsh CJS took completed an online survey asking about knowledge of brain injury and how they support women </a:t>
          </a:r>
        </a:p>
      </dgm:t>
    </dgm:pt>
    <dgm:pt modelId="{8E0453CF-C397-4042-B75B-170B64F59BA2}" type="parTrans" cxnId="{F5AA5A0F-3F27-472C-9404-065E99C94DCB}">
      <dgm:prSet/>
      <dgm:spPr/>
      <dgm:t>
        <a:bodyPr/>
        <a:lstStyle/>
        <a:p>
          <a:endParaRPr lang="en-GB"/>
        </a:p>
      </dgm:t>
    </dgm:pt>
    <dgm:pt modelId="{65AACCA9-993F-4D9B-8C64-799CA87086DD}" type="sibTrans" cxnId="{F5AA5A0F-3F27-472C-9404-065E99C94DCB}">
      <dgm:prSet/>
      <dgm:spPr/>
      <dgm:t>
        <a:bodyPr/>
        <a:lstStyle/>
        <a:p>
          <a:endParaRPr lang="en-GB"/>
        </a:p>
      </dgm:t>
    </dgm:pt>
    <dgm:pt modelId="{729DA03E-08FD-48E8-8E07-E7B655DBC4FA}">
      <dgm:prSet/>
      <dgm:spPr/>
      <dgm:t>
        <a:bodyPr anchor="ctr"/>
        <a:lstStyle/>
        <a:p>
          <a:r>
            <a:rPr lang="en-GB" dirty="0">
              <a:latin typeface="Arial" panose="020B0604020202020204" pitchFamily="34" charset="0"/>
              <a:cs typeface="Arial" panose="020B0604020202020204" pitchFamily="34" charset="0"/>
            </a:rPr>
            <a:t>19 professionals participated in semi-structured interviews to explore the issues raised in the questionnaire in more detail</a:t>
          </a:r>
        </a:p>
      </dgm:t>
    </dgm:pt>
    <dgm:pt modelId="{42432E53-0521-4ADB-8E3F-4F4DD947C156}" type="parTrans" cxnId="{081AA25A-2F97-4FF1-8741-F92C6A9D0131}">
      <dgm:prSet/>
      <dgm:spPr/>
      <dgm:t>
        <a:bodyPr/>
        <a:lstStyle/>
        <a:p>
          <a:endParaRPr lang="en-GB"/>
        </a:p>
      </dgm:t>
    </dgm:pt>
    <dgm:pt modelId="{867DB3D4-42CC-4BD5-AD21-EBE1483E029C}" type="sibTrans" cxnId="{081AA25A-2F97-4FF1-8741-F92C6A9D0131}">
      <dgm:prSet/>
      <dgm:spPr/>
      <dgm:t>
        <a:bodyPr/>
        <a:lstStyle/>
        <a:p>
          <a:endParaRPr lang="en-GB"/>
        </a:p>
      </dgm:t>
    </dgm:pt>
    <dgm:pt modelId="{ADA0C181-1F74-4EC4-92A5-32AA6999D91A}" type="pres">
      <dgm:prSet presAssocID="{34946F51-6999-4B1C-847E-EDE4031E8E5F}" presName="vert0" presStyleCnt="0">
        <dgm:presLayoutVars>
          <dgm:dir/>
          <dgm:animOne val="branch"/>
          <dgm:animLvl val="lvl"/>
        </dgm:presLayoutVars>
      </dgm:prSet>
      <dgm:spPr/>
    </dgm:pt>
    <dgm:pt modelId="{07842480-D588-4392-A01F-45BFDEF6B16E}" type="pres">
      <dgm:prSet presAssocID="{9C3DDC94-9576-42C8-B8CC-CD8386545F80}" presName="thickLine" presStyleLbl="alignNode1" presStyleIdx="0" presStyleCnt="2"/>
      <dgm:spPr/>
    </dgm:pt>
    <dgm:pt modelId="{F8958512-90B1-47E0-BF1F-3E943F423CF3}" type="pres">
      <dgm:prSet presAssocID="{9C3DDC94-9576-42C8-B8CC-CD8386545F80}" presName="horz1" presStyleCnt="0"/>
      <dgm:spPr/>
    </dgm:pt>
    <dgm:pt modelId="{53C4D2E5-0D80-4C05-9871-4393C5F5AF2A}" type="pres">
      <dgm:prSet presAssocID="{9C3DDC94-9576-42C8-B8CC-CD8386545F80}" presName="tx1" presStyleLbl="revTx" presStyleIdx="0" presStyleCnt="7"/>
      <dgm:spPr/>
    </dgm:pt>
    <dgm:pt modelId="{292985BB-E9FE-4FF0-BB1F-C0F3D75245AB}" type="pres">
      <dgm:prSet presAssocID="{9C3DDC94-9576-42C8-B8CC-CD8386545F80}" presName="vert1" presStyleCnt="0"/>
      <dgm:spPr/>
    </dgm:pt>
    <dgm:pt modelId="{957F7BF1-B4F2-4C31-82A9-F93FD038DDFE}" type="pres">
      <dgm:prSet presAssocID="{7F541C1A-FD4B-4AC0-B902-CF2A63C7A97D}" presName="vertSpace2a" presStyleCnt="0"/>
      <dgm:spPr/>
    </dgm:pt>
    <dgm:pt modelId="{DE8AD8D7-1C4B-4FBC-9CE7-BFCAAD615A93}" type="pres">
      <dgm:prSet presAssocID="{7F541C1A-FD4B-4AC0-B902-CF2A63C7A97D}" presName="horz2" presStyleCnt="0"/>
      <dgm:spPr/>
    </dgm:pt>
    <dgm:pt modelId="{C1B4DEEA-095B-4FB0-A028-5146D663F1A4}" type="pres">
      <dgm:prSet presAssocID="{7F541C1A-FD4B-4AC0-B902-CF2A63C7A97D}" presName="horzSpace2" presStyleCnt="0"/>
      <dgm:spPr/>
    </dgm:pt>
    <dgm:pt modelId="{9CCE469B-74DB-44D6-BE46-88C1D146C56F}" type="pres">
      <dgm:prSet presAssocID="{7F541C1A-FD4B-4AC0-B902-CF2A63C7A97D}" presName="tx2" presStyleLbl="revTx" presStyleIdx="1" presStyleCnt="7"/>
      <dgm:spPr/>
    </dgm:pt>
    <dgm:pt modelId="{BD5AF4DB-0233-4A16-883A-4002626212C1}" type="pres">
      <dgm:prSet presAssocID="{7F541C1A-FD4B-4AC0-B902-CF2A63C7A97D}" presName="vert2" presStyleCnt="0"/>
      <dgm:spPr/>
    </dgm:pt>
    <dgm:pt modelId="{AEC055F6-7BA2-42F7-8D88-92171E9F62DB}" type="pres">
      <dgm:prSet presAssocID="{7F541C1A-FD4B-4AC0-B902-CF2A63C7A97D}" presName="thinLine2b" presStyleLbl="callout" presStyleIdx="0" presStyleCnt="5"/>
      <dgm:spPr/>
    </dgm:pt>
    <dgm:pt modelId="{316A8382-CDC3-4B56-A788-EC05746ECCBC}" type="pres">
      <dgm:prSet presAssocID="{7F541C1A-FD4B-4AC0-B902-CF2A63C7A97D}" presName="vertSpace2b" presStyleCnt="0"/>
      <dgm:spPr/>
    </dgm:pt>
    <dgm:pt modelId="{8C549466-20DF-4DB4-9824-F19CDBABE9FF}" type="pres">
      <dgm:prSet presAssocID="{6673032B-A2E1-421E-935C-932BDAA4BA2F}" presName="horz2" presStyleCnt="0"/>
      <dgm:spPr/>
    </dgm:pt>
    <dgm:pt modelId="{5D89D5B7-EDE2-4C1B-BEF0-4C5AD5A46941}" type="pres">
      <dgm:prSet presAssocID="{6673032B-A2E1-421E-935C-932BDAA4BA2F}" presName="horzSpace2" presStyleCnt="0"/>
      <dgm:spPr/>
    </dgm:pt>
    <dgm:pt modelId="{09305D5A-F519-445D-83D9-5D8C18ACF206}" type="pres">
      <dgm:prSet presAssocID="{6673032B-A2E1-421E-935C-932BDAA4BA2F}" presName="tx2" presStyleLbl="revTx" presStyleIdx="2" presStyleCnt="7"/>
      <dgm:spPr/>
    </dgm:pt>
    <dgm:pt modelId="{6D9ECF91-C722-4478-BC34-D78581CC5C3B}" type="pres">
      <dgm:prSet presAssocID="{6673032B-A2E1-421E-935C-932BDAA4BA2F}" presName="vert2" presStyleCnt="0"/>
      <dgm:spPr/>
    </dgm:pt>
    <dgm:pt modelId="{EA3E3668-DB2C-4948-9E21-01A4E02C8D86}" type="pres">
      <dgm:prSet presAssocID="{6673032B-A2E1-421E-935C-932BDAA4BA2F}" presName="thinLine2b" presStyleLbl="callout" presStyleIdx="1" presStyleCnt="5"/>
      <dgm:spPr/>
    </dgm:pt>
    <dgm:pt modelId="{31B8DBC2-2F14-4C35-BC2D-72026B5CC9C5}" type="pres">
      <dgm:prSet presAssocID="{6673032B-A2E1-421E-935C-932BDAA4BA2F}" presName="vertSpace2b" presStyleCnt="0"/>
      <dgm:spPr/>
    </dgm:pt>
    <dgm:pt modelId="{B7A30D34-3696-4BCC-87CC-B3FFD9CC796F}" type="pres">
      <dgm:prSet presAssocID="{0A74A558-F4E0-48CF-ADB1-F93F886632F1}" presName="horz2" presStyleCnt="0"/>
      <dgm:spPr/>
    </dgm:pt>
    <dgm:pt modelId="{424FB7BF-22E9-4B9B-A55B-5BDB6EE71A1A}" type="pres">
      <dgm:prSet presAssocID="{0A74A558-F4E0-48CF-ADB1-F93F886632F1}" presName="horzSpace2" presStyleCnt="0"/>
      <dgm:spPr/>
    </dgm:pt>
    <dgm:pt modelId="{8404F876-E120-4A3B-87CB-FC964A3B75D2}" type="pres">
      <dgm:prSet presAssocID="{0A74A558-F4E0-48CF-ADB1-F93F886632F1}" presName="tx2" presStyleLbl="revTx" presStyleIdx="3" presStyleCnt="7"/>
      <dgm:spPr/>
    </dgm:pt>
    <dgm:pt modelId="{37CF78A1-B36B-4629-BC33-E9B407F7F7F5}" type="pres">
      <dgm:prSet presAssocID="{0A74A558-F4E0-48CF-ADB1-F93F886632F1}" presName="vert2" presStyleCnt="0"/>
      <dgm:spPr/>
    </dgm:pt>
    <dgm:pt modelId="{6EF9FB22-50E2-43B4-86EE-1881292FD261}" type="pres">
      <dgm:prSet presAssocID="{0A74A558-F4E0-48CF-ADB1-F93F886632F1}" presName="thinLine2b" presStyleLbl="callout" presStyleIdx="2" presStyleCnt="5"/>
      <dgm:spPr/>
    </dgm:pt>
    <dgm:pt modelId="{5085F0D6-7E02-414D-AF27-121EE032B217}" type="pres">
      <dgm:prSet presAssocID="{0A74A558-F4E0-48CF-ADB1-F93F886632F1}" presName="vertSpace2b" presStyleCnt="0"/>
      <dgm:spPr/>
    </dgm:pt>
    <dgm:pt modelId="{05F7F2E6-C82F-4718-9DA7-77E9E2B12234}" type="pres">
      <dgm:prSet presAssocID="{201BB2D4-D70F-46D3-B9D0-E78B8E903F30}" presName="thickLine" presStyleLbl="alignNode1" presStyleIdx="1" presStyleCnt="2"/>
      <dgm:spPr/>
    </dgm:pt>
    <dgm:pt modelId="{9799A575-DD35-4EE4-ACA7-27CBCD092773}" type="pres">
      <dgm:prSet presAssocID="{201BB2D4-D70F-46D3-B9D0-E78B8E903F30}" presName="horz1" presStyleCnt="0"/>
      <dgm:spPr/>
    </dgm:pt>
    <dgm:pt modelId="{8C1D877A-A9F8-4972-A3CB-6B67DD6B2712}" type="pres">
      <dgm:prSet presAssocID="{201BB2D4-D70F-46D3-B9D0-E78B8E903F30}" presName="tx1" presStyleLbl="revTx" presStyleIdx="4" presStyleCnt="7"/>
      <dgm:spPr/>
    </dgm:pt>
    <dgm:pt modelId="{1F798558-F984-43D4-8B34-62FBECD447E6}" type="pres">
      <dgm:prSet presAssocID="{201BB2D4-D70F-46D3-B9D0-E78B8E903F30}" presName="vert1" presStyleCnt="0"/>
      <dgm:spPr/>
    </dgm:pt>
    <dgm:pt modelId="{F0279138-6B01-4EF7-A9D2-780489004535}" type="pres">
      <dgm:prSet presAssocID="{8126A8C4-728F-4CD2-854F-EAEF4FA97A41}" presName="vertSpace2a" presStyleCnt="0"/>
      <dgm:spPr/>
    </dgm:pt>
    <dgm:pt modelId="{D5B6FA77-D74B-4C9A-A5E2-D64EB28377F2}" type="pres">
      <dgm:prSet presAssocID="{8126A8C4-728F-4CD2-854F-EAEF4FA97A41}" presName="horz2" presStyleCnt="0"/>
      <dgm:spPr/>
    </dgm:pt>
    <dgm:pt modelId="{3D03F4A7-C138-4B00-9F7D-B6F58081991B}" type="pres">
      <dgm:prSet presAssocID="{8126A8C4-728F-4CD2-854F-EAEF4FA97A41}" presName="horzSpace2" presStyleCnt="0"/>
      <dgm:spPr/>
    </dgm:pt>
    <dgm:pt modelId="{18CB7034-A233-4389-BCBD-D59F8FD3CA3E}" type="pres">
      <dgm:prSet presAssocID="{8126A8C4-728F-4CD2-854F-EAEF4FA97A41}" presName="tx2" presStyleLbl="revTx" presStyleIdx="5" presStyleCnt="7"/>
      <dgm:spPr/>
    </dgm:pt>
    <dgm:pt modelId="{B986A5D1-4191-494F-88D6-FE0D30EED090}" type="pres">
      <dgm:prSet presAssocID="{8126A8C4-728F-4CD2-854F-EAEF4FA97A41}" presName="vert2" presStyleCnt="0"/>
      <dgm:spPr/>
    </dgm:pt>
    <dgm:pt modelId="{04D7F3E1-01BD-4CAE-8F58-550B62CA2D53}" type="pres">
      <dgm:prSet presAssocID="{8126A8C4-728F-4CD2-854F-EAEF4FA97A41}" presName="thinLine2b" presStyleLbl="callout" presStyleIdx="3" presStyleCnt="5"/>
      <dgm:spPr/>
    </dgm:pt>
    <dgm:pt modelId="{50A81EC6-D4F0-40D9-B6B7-194CC14A0A0F}" type="pres">
      <dgm:prSet presAssocID="{8126A8C4-728F-4CD2-854F-EAEF4FA97A41}" presName="vertSpace2b" presStyleCnt="0"/>
      <dgm:spPr/>
    </dgm:pt>
    <dgm:pt modelId="{9EA53565-366E-4DD4-8E3A-769CF129DA69}" type="pres">
      <dgm:prSet presAssocID="{729DA03E-08FD-48E8-8E07-E7B655DBC4FA}" presName="horz2" presStyleCnt="0"/>
      <dgm:spPr/>
    </dgm:pt>
    <dgm:pt modelId="{8CF561D8-78D3-4F9F-AA65-A6F99D75B2D8}" type="pres">
      <dgm:prSet presAssocID="{729DA03E-08FD-48E8-8E07-E7B655DBC4FA}" presName="horzSpace2" presStyleCnt="0"/>
      <dgm:spPr/>
    </dgm:pt>
    <dgm:pt modelId="{2E7027B6-D28B-40B5-AA5E-D2B2846E5181}" type="pres">
      <dgm:prSet presAssocID="{729DA03E-08FD-48E8-8E07-E7B655DBC4FA}" presName="tx2" presStyleLbl="revTx" presStyleIdx="6" presStyleCnt="7"/>
      <dgm:spPr/>
    </dgm:pt>
    <dgm:pt modelId="{101B802E-0652-447A-B89A-3C5E8091AD8F}" type="pres">
      <dgm:prSet presAssocID="{729DA03E-08FD-48E8-8E07-E7B655DBC4FA}" presName="vert2" presStyleCnt="0"/>
      <dgm:spPr/>
    </dgm:pt>
    <dgm:pt modelId="{8C4FD0A0-793E-4EEE-ACBE-01A99B886C25}" type="pres">
      <dgm:prSet presAssocID="{729DA03E-08FD-48E8-8E07-E7B655DBC4FA}" presName="thinLine2b" presStyleLbl="callout" presStyleIdx="4" presStyleCnt="5"/>
      <dgm:spPr/>
    </dgm:pt>
    <dgm:pt modelId="{1423206D-E3DC-4ADE-8DA4-53A6DE7BFEB4}" type="pres">
      <dgm:prSet presAssocID="{729DA03E-08FD-48E8-8E07-E7B655DBC4FA}" presName="vertSpace2b" presStyleCnt="0"/>
      <dgm:spPr/>
    </dgm:pt>
  </dgm:ptLst>
  <dgm:cxnLst>
    <dgm:cxn modelId="{B9F64D03-F895-4AA3-8897-B63528B4DC27}" srcId="{34946F51-6999-4B1C-847E-EDE4031E8E5F}" destId="{201BB2D4-D70F-46D3-B9D0-E78B8E903F30}" srcOrd="1" destOrd="0" parTransId="{FE555740-71F2-4C7B-85E3-CDE5CD95D88E}" sibTransId="{322E8BD9-4236-43A3-BE25-3BCB0120D293}"/>
    <dgm:cxn modelId="{53586A09-277B-43BA-BA11-13F841550EE7}" srcId="{9C3DDC94-9576-42C8-B8CC-CD8386545F80}" destId="{7F541C1A-FD4B-4AC0-B902-CF2A63C7A97D}" srcOrd="0" destOrd="0" parTransId="{EC301A04-E28E-4A30-B260-831F8FD22DD1}" sibTransId="{52309F5F-A16F-47AA-A62A-8CAE031C0839}"/>
    <dgm:cxn modelId="{F5AA5A0F-3F27-472C-9404-065E99C94DCB}" srcId="{201BB2D4-D70F-46D3-B9D0-E78B8E903F30}" destId="{8126A8C4-728F-4CD2-854F-EAEF4FA97A41}" srcOrd="0" destOrd="0" parTransId="{8E0453CF-C397-4042-B75B-170B64F59BA2}" sibTransId="{65AACCA9-993F-4D9B-8C64-799CA87086DD}"/>
    <dgm:cxn modelId="{EFF93D25-BB5B-4918-ADA9-1C69243758BC}" srcId="{9C3DDC94-9576-42C8-B8CC-CD8386545F80}" destId="{6673032B-A2E1-421E-935C-932BDAA4BA2F}" srcOrd="1" destOrd="0" parTransId="{CD337564-9A06-4DF7-A9AB-15294D88FB03}" sibTransId="{30DB7AF9-67BA-4E8F-83A1-6EBFF3AED97F}"/>
    <dgm:cxn modelId="{E2F7CA34-CBC1-4E5D-84AD-7D5DECF69297}" type="presOf" srcId="{201BB2D4-D70F-46D3-B9D0-E78B8E903F30}" destId="{8C1D877A-A9F8-4972-A3CB-6B67DD6B2712}" srcOrd="0" destOrd="0" presId="urn:microsoft.com/office/officeart/2008/layout/LinedList"/>
    <dgm:cxn modelId="{E7DFA565-1B70-47CD-94AB-2E378AFF2A2B}" type="presOf" srcId="{9C3DDC94-9576-42C8-B8CC-CD8386545F80}" destId="{53C4D2E5-0D80-4C05-9871-4393C5F5AF2A}" srcOrd="0" destOrd="0" presId="urn:microsoft.com/office/officeart/2008/layout/LinedList"/>
    <dgm:cxn modelId="{503F6A46-753C-4336-BD0D-A1D0EE5B3120}" type="presOf" srcId="{729DA03E-08FD-48E8-8E07-E7B655DBC4FA}" destId="{2E7027B6-D28B-40B5-AA5E-D2B2846E5181}" srcOrd="0" destOrd="0" presId="urn:microsoft.com/office/officeart/2008/layout/LinedList"/>
    <dgm:cxn modelId="{83B70A52-7515-4540-938B-B736693AD1EC}" srcId="{9C3DDC94-9576-42C8-B8CC-CD8386545F80}" destId="{0A74A558-F4E0-48CF-ADB1-F93F886632F1}" srcOrd="2" destOrd="0" parTransId="{C5CEEC6B-D7B8-43E2-9262-2D4CEEE40F49}" sibTransId="{EDC3F52E-C65D-49DA-945F-9D4A9544E333}"/>
    <dgm:cxn modelId="{06018B73-D353-4184-9114-3B6972209519}" type="presOf" srcId="{0A74A558-F4E0-48CF-ADB1-F93F886632F1}" destId="{8404F876-E120-4A3B-87CB-FC964A3B75D2}" srcOrd="0" destOrd="0" presId="urn:microsoft.com/office/officeart/2008/layout/LinedList"/>
    <dgm:cxn modelId="{5CB24E76-ACEC-47D9-9DF8-3F363B6B0320}" srcId="{34946F51-6999-4B1C-847E-EDE4031E8E5F}" destId="{9C3DDC94-9576-42C8-B8CC-CD8386545F80}" srcOrd="0" destOrd="0" parTransId="{1A7AA12E-5AF9-47D6-8D60-D12C23461E2C}" sibTransId="{106EA931-F4EF-422B-B842-24EC2B091F12}"/>
    <dgm:cxn modelId="{081AA25A-2F97-4FF1-8741-F92C6A9D0131}" srcId="{201BB2D4-D70F-46D3-B9D0-E78B8E903F30}" destId="{729DA03E-08FD-48E8-8E07-E7B655DBC4FA}" srcOrd="1" destOrd="0" parTransId="{42432E53-0521-4ADB-8E3F-4F4DD947C156}" sibTransId="{867DB3D4-42CC-4BD5-AD21-EBE1483E029C}"/>
    <dgm:cxn modelId="{51B3D18A-7CBD-47FE-A385-13FC5D911612}" type="presOf" srcId="{34946F51-6999-4B1C-847E-EDE4031E8E5F}" destId="{ADA0C181-1F74-4EC4-92A5-32AA6999D91A}" srcOrd="0" destOrd="0" presId="urn:microsoft.com/office/officeart/2008/layout/LinedList"/>
    <dgm:cxn modelId="{FA6DE9B5-661A-495F-A15F-3699350F0494}" type="presOf" srcId="{6673032B-A2E1-421E-935C-932BDAA4BA2F}" destId="{09305D5A-F519-445D-83D9-5D8C18ACF206}" srcOrd="0" destOrd="0" presId="urn:microsoft.com/office/officeart/2008/layout/LinedList"/>
    <dgm:cxn modelId="{F2B46FD1-00AA-46F2-BCC5-7ECC8C271F97}" type="presOf" srcId="{8126A8C4-728F-4CD2-854F-EAEF4FA97A41}" destId="{18CB7034-A233-4389-BCBD-D59F8FD3CA3E}" srcOrd="0" destOrd="0" presId="urn:microsoft.com/office/officeart/2008/layout/LinedList"/>
    <dgm:cxn modelId="{EFF92CD2-11AF-43AE-BE3B-D7255845412E}" type="presOf" srcId="{7F541C1A-FD4B-4AC0-B902-CF2A63C7A97D}" destId="{9CCE469B-74DB-44D6-BE46-88C1D146C56F}" srcOrd="0" destOrd="0" presId="urn:microsoft.com/office/officeart/2008/layout/LinedList"/>
    <dgm:cxn modelId="{A2C48A23-C101-4C28-A07A-7DEB3ABEA4E9}" type="presParOf" srcId="{ADA0C181-1F74-4EC4-92A5-32AA6999D91A}" destId="{07842480-D588-4392-A01F-45BFDEF6B16E}" srcOrd="0" destOrd="0" presId="urn:microsoft.com/office/officeart/2008/layout/LinedList"/>
    <dgm:cxn modelId="{34BCC860-27A0-47F2-BF0D-A37F9A60203A}" type="presParOf" srcId="{ADA0C181-1F74-4EC4-92A5-32AA6999D91A}" destId="{F8958512-90B1-47E0-BF1F-3E943F423CF3}" srcOrd="1" destOrd="0" presId="urn:microsoft.com/office/officeart/2008/layout/LinedList"/>
    <dgm:cxn modelId="{160D4F1D-78E1-4D10-BF10-408871138B97}" type="presParOf" srcId="{F8958512-90B1-47E0-BF1F-3E943F423CF3}" destId="{53C4D2E5-0D80-4C05-9871-4393C5F5AF2A}" srcOrd="0" destOrd="0" presId="urn:microsoft.com/office/officeart/2008/layout/LinedList"/>
    <dgm:cxn modelId="{BEF084FA-4C5C-4790-BEFC-D2993D3A0E94}" type="presParOf" srcId="{F8958512-90B1-47E0-BF1F-3E943F423CF3}" destId="{292985BB-E9FE-4FF0-BB1F-C0F3D75245AB}" srcOrd="1" destOrd="0" presId="urn:microsoft.com/office/officeart/2008/layout/LinedList"/>
    <dgm:cxn modelId="{DA2F1B5B-3EA3-493D-A3AB-4BB055D060E5}" type="presParOf" srcId="{292985BB-E9FE-4FF0-BB1F-C0F3D75245AB}" destId="{957F7BF1-B4F2-4C31-82A9-F93FD038DDFE}" srcOrd="0" destOrd="0" presId="urn:microsoft.com/office/officeart/2008/layout/LinedList"/>
    <dgm:cxn modelId="{62D21042-3E55-4FE7-AFDB-A1F4E1FD18A3}" type="presParOf" srcId="{292985BB-E9FE-4FF0-BB1F-C0F3D75245AB}" destId="{DE8AD8D7-1C4B-4FBC-9CE7-BFCAAD615A93}" srcOrd="1" destOrd="0" presId="urn:microsoft.com/office/officeart/2008/layout/LinedList"/>
    <dgm:cxn modelId="{1D7B7AF6-E5ED-4742-B82D-B7D154A7D981}" type="presParOf" srcId="{DE8AD8D7-1C4B-4FBC-9CE7-BFCAAD615A93}" destId="{C1B4DEEA-095B-4FB0-A028-5146D663F1A4}" srcOrd="0" destOrd="0" presId="urn:microsoft.com/office/officeart/2008/layout/LinedList"/>
    <dgm:cxn modelId="{30CB5EAB-40AB-4B86-B375-2E60E5F94C93}" type="presParOf" srcId="{DE8AD8D7-1C4B-4FBC-9CE7-BFCAAD615A93}" destId="{9CCE469B-74DB-44D6-BE46-88C1D146C56F}" srcOrd="1" destOrd="0" presId="urn:microsoft.com/office/officeart/2008/layout/LinedList"/>
    <dgm:cxn modelId="{CEF1924B-2637-4426-B81D-B98F52F3B5BE}" type="presParOf" srcId="{DE8AD8D7-1C4B-4FBC-9CE7-BFCAAD615A93}" destId="{BD5AF4DB-0233-4A16-883A-4002626212C1}" srcOrd="2" destOrd="0" presId="urn:microsoft.com/office/officeart/2008/layout/LinedList"/>
    <dgm:cxn modelId="{841B6376-F684-490F-A4D5-2FD1E56EEFCB}" type="presParOf" srcId="{292985BB-E9FE-4FF0-BB1F-C0F3D75245AB}" destId="{AEC055F6-7BA2-42F7-8D88-92171E9F62DB}" srcOrd="2" destOrd="0" presId="urn:microsoft.com/office/officeart/2008/layout/LinedList"/>
    <dgm:cxn modelId="{4E671695-9655-424F-9823-F99E55CC5CFF}" type="presParOf" srcId="{292985BB-E9FE-4FF0-BB1F-C0F3D75245AB}" destId="{316A8382-CDC3-4B56-A788-EC05746ECCBC}" srcOrd="3" destOrd="0" presId="urn:microsoft.com/office/officeart/2008/layout/LinedList"/>
    <dgm:cxn modelId="{3E740BC0-FF92-45BB-B3C7-567B487B6CAA}" type="presParOf" srcId="{292985BB-E9FE-4FF0-BB1F-C0F3D75245AB}" destId="{8C549466-20DF-4DB4-9824-F19CDBABE9FF}" srcOrd="4" destOrd="0" presId="urn:microsoft.com/office/officeart/2008/layout/LinedList"/>
    <dgm:cxn modelId="{2BE6B5FC-BEE1-47A2-AB3F-00D4733E5AF9}" type="presParOf" srcId="{8C549466-20DF-4DB4-9824-F19CDBABE9FF}" destId="{5D89D5B7-EDE2-4C1B-BEF0-4C5AD5A46941}" srcOrd="0" destOrd="0" presId="urn:microsoft.com/office/officeart/2008/layout/LinedList"/>
    <dgm:cxn modelId="{BA94F424-275B-497D-8ADB-BC890D205951}" type="presParOf" srcId="{8C549466-20DF-4DB4-9824-F19CDBABE9FF}" destId="{09305D5A-F519-445D-83D9-5D8C18ACF206}" srcOrd="1" destOrd="0" presId="urn:microsoft.com/office/officeart/2008/layout/LinedList"/>
    <dgm:cxn modelId="{31E0672B-6287-4290-98FB-4612E253D5E0}" type="presParOf" srcId="{8C549466-20DF-4DB4-9824-F19CDBABE9FF}" destId="{6D9ECF91-C722-4478-BC34-D78581CC5C3B}" srcOrd="2" destOrd="0" presId="urn:microsoft.com/office/officeart/2008/layout/LinedList"/>
    <dgm:cxn modelId="{CB5D9BF1-8C95-4407-98D3-93FC0B438B2A}" type="presParOf" srcId="{292985BB-E9FE-4FF0-BB1F-C0F3D75245AB}" destId="{EA3E3668-DB2C-4948-9E21-01A4E02C8D86}" srcOrd="5" destOrd="0" presId="urn:microsoft.com/office/officeart/2008/layout/LinedList"/>
    <dgm:cxn modelId="{84393558-0551-43BF-9F60-F533058FA161}" type="presParOf" srcId="{292985BB-E9FE-4FF0-BB1F-C0F3D75245AB}" destId="{31B8DBC2-2F14-4C35-BC2D-72026B5CC9C5}" srcOrd="6" destOrd="0" presId="urn:microsoft.com/office/officeart/2008/layout/LinedList"/>
    <dgm:cxn modelId="{2B1ECDFD-E0B8-49CF-8A76-A8CFBBB5BA6C}" type="presParOf" srcId="{292985BB-E9FE-4FF0-BB1F-C0F3D75245AB}" destId="{B7A30D34-3696-4BCC-87CC-B3FFD9CC796F}" srcOrd="7" destOrd="0" presId="urn:microsoft.com/office/officeart/2008/layout/LinedList"/>
    <dgm:cxn modelId="{CB929DFD-FA73-4896-97DB-4F2892CECF98}" type="presParOf" srcId="{B7A30D34-3696-4BCC-87CC-B3FFD9CC796F}" destId="{424FB7BF-22E9-4B9B-A55B-5BDB6EE71A1A}" srcOrd="0" destOrd="0" presId="urn:microsoft.com/office/officeart/2008/layout/LinedList"/>
    <dgm:cxn modelId="{DB38F165-446D-4723-A3B5-F7EF1315C461}" type="presParOf" srcId="{B7A30D34-3696-4BCC-87CC-B3FFD9CC796F}" destId="{8404F876-E120-4A3B-87CB-FC964A3B75D2}" srcOrd="1" destOrd="0" presId="urn:microsoft.com/office/officeart/2008/layout/LinedList"/>
    <dgm:cxn modelId="{CE46F697-5167-40A3-AAFC-EE17E647C11A}" type="presParOf" srcId="{B7A30D34-3696-4BCC-87CC-B3FFD9CC796F}" destId="{37CF78A1-B36B-4629-BC33-E9B407F7F7F5}" srcOrd="2" destOrd="0" presId="urn:microsoft.com/office/officeart/2008/layout/LinedList"/>
    <dgm:cxn modelId="{CC44711A-96AB-437B-AFE0-4C650C16B607}" type="presParOf" srcId="{292985BB-E9FE-4FF0-BB1F-C0F3D75245AB}" destId="{6EF9FB22-50E2-43B4-86EE-1881292FD261}" srcOrd="8" destOrd="0" presId="urn:microsoft.com/office/officeart/2008/layout/LinedList"/>
    <dgm:cxn modelId="{F01BCC8D-844E-4E59-8191-C2A1D69194A4}" type="presParOf" srcId="{292985BB-E9FE-4FF0-BB1F-C0F3D75245AB}" destId="{5085F0D6-7E02-414D-AF27-121EE032B217}" srcOrd="9" destOrd="0" presId="urn:microsoft.com/office/officeart/2008/layout/LinedList"/>
    <dgm:cxn modelId="{857B0582-FFC6-4266-AC69-8E71B1409BC7}" type="presParOf" srcId="{ADA0C181-1F74-4EC4-92A5-32AA6999D91A}" destId="{05F7F2E6-C82F-4718-9DA7-77E9E2B12234}" srcOrd="2" destOrd="0" presId="urn:microsoft.com/office/officeart/2008/layout/LinedList"/>
    <dgm:cxn modelId="{F0FCC086-FAF6-4778-9F7A-0EBFAE405100}" type="presParOf" srcId="{ADA0C181-1F74-4EC4-92A5-32AA6999D91A}" destId="{9799A575-DD35-4EE4-ACA7-27CBCD092773}" srcOrd="3" destOrd="0" presId="urn:microsoft.com/office/officeart/2008/layout/LinedList"/>
    <dgm:cxn modelId="{7348F90D-75AA-422D-8F1B-46E443DA7AFC}" type="presParOf" srcId="{9799A575-DD35-4EE4-ACA7-27CBCD092773}" destId="{8C1D877A-A9F8-4972-A3CB-6B67DD6B2712}" srcOrd="0" destOrd="0" presId="urn:microsoft.com/office/officeart/2008/layout/LinedList"/>
    <dgm:cxn modelId="{5105C44C-F08A-44ED-877D-A363909669F4}" type="presParOf" srcId="{9799A575-DD35-4EE4-ACA7-27CBCD092773}" destId="{1F798558-F984-43D4-8B34-62FBECD447E6}" srcOrd="1" destOrd="0" presId="urn:microsoft.com/office/officeart/2008/layout/LinedList"/>
    <dgm:cxn modelId="{3687D8CB-146B-4C6D-A36F-40A5C8BB9A09}" type="presParOf" srcId="{1F798558-F984-43D4-8B34-62FBECD447E6}" destId="{F0279138-6B01-4EF7-A9D2-780489004535}" srcOrd="0" destOrd="0" presId="urn:microsoft.com/office/officeart/2008/layout/LinedList"/>
    <dgm:cxn modelId="{D09572BF-8514-40C8-97B5-875520490D1C}" type="presParOf" srcId="{1F798558-F984-43D4-8B34-62FBECD447E6}" destId="{D5B6FA77-D74B-4C9A-A5E2-D64EB28377F2}" srcOrd="1" destOrd="0" presId="urn:microsoft.com/office/officeart/2008/layout/LinedList"/>
    <dgm:cxn modelId="{5A272F36-F807-4282-B20B-3BCE932068ED}" type="presParOf" srcId="{D5B6FA77-D74B-4C9A-A5E2-D64EB28377F2}" destId="{3D03F4A7-C138-4B00-9F7D-B6F58081991B}" srcOrd="0" destOrd="0" presId="urn:microsoft.com/office/officeart/2008/layout/LinedList"/>
    <dgm:cxn modelId="{FE59295F-A58D-4120-8927-BBCA169ECD14}" type="presParOf" srcId="{D5B6FA77-D74B-4C9A-A5E2-D64EB28377F2}" destId="{18CB7034-A233-4389-BCBD-D59F8FD3CA3E}" srcOrd="1" destOrd="0" presId="urn:microsoft.com/office/officeart/2008/layout/LinedList"/>
    <dgm:cxn modelId="{66F698A4-B601-4806-AF0F-416C191D12EF}" type="presParOf" srcId="{D5B6FA77-D74B-4C9A-A5E2-D64EB28377F2}" destId="{B986A5D1-4191-494F-88D6-FE0D30EED090}" srcOrd="2" destOrd="0" presId="urn:microsoft.com/office/officeart/2008/layout/LinedList"/>
    <dgm:cxn modelId="{150CFF2A-B8C3-44E6-9BE8-693B0BDA1644}" type="presParOf" srcId="{1F798558-F984-43D4-8B34-62FBECD447E6}" destId="{04D7F3E1-01BD-4CAE-8F58-550B62CA2D53}" srcOrd="2" destOrd="0" presId="urn:microsoft.com/office/officeart/2008/layout/LinedList"/>
    <dgm:cxn modelId="{9A34BFB4-5A91-4CC8-B174-4E0F84569C2C}" type="presParOf" srcId="{1F798558-F984-43D4-8B34-62FBECD447E6}" destId="{50A81EC6-D4F0-40D9-B6B7-194CC14A0A0F}" srcOrd="3" destOrd="0" presId="urn:microsoft.com/office/officeart/2008/layout/LinedList"/>
    <dgm:cxn modelId="{D3DF5748-FB98-40C6-A832-C3B67ED8200E}" type="presParOf" srcId="{1F798558-F984-43D4-8B34-62FBECD447E6}" destId="{9EA53565-366E-4DD4-8E3A-769CF129DA69}" srcOrd="4" destOrd="0" presId="urn:microsoft.com/office/officeart/2008/layout/LinedList"/>
    <dgm:cxn modelId="{C52A212C-A3E2-4009-A89C-7EDE5016BB79}" type="presParOf" srcId="{9EA53565-366E-4DD4-8E3A-769CF129DA69}" destId="{8CF561D8-78D3-4F9F-AA65-A6F99D75B2D8}" srcOrd="0" destOrd="0" presId="urn:microsoft.com/office/officeart/2008/layout/LinedList"/>
    <dgm:cxn modelId="{9D3BA68F-BC43-4866-8F64-46F1C812E4EE}" type="presParOf" srcId="{9EA53565-366E-4DD4-8E3A-769CF129DA69}" destId="{2E7027B6-D28B-40B5-AA5E-D2B2846E5181}" srcOrd="1" destOrd="0" presId="urn:microsoft.com/office/officeart/2008/layout/LinedList"/>
    <dgm:cxn modelId="{20EEDA2E-E482-4EFF-A40F-60A78DC11438}" type="presParOf" srcId="{9EA53565-366E-4DD4-8E3A-769CF129DA69}" destId="{101B802E-0652-447A-B89A-3C5E8091AD8F}" srcOrd="2" destOrd="0" presId="urn:microsoft.com/office/officeart/2008/layout/LinedList"/>
    <dgm:cxn modelId="{7D9817FF-FD05-4BB6-B0E9-169CC228926C}" type="presParOf" srcId="{1F798558-F984-43D4-8B34-62FBECD447E6}" destId="{8C4FD0A0-793E-4EEE-ACBE-01A99B886C25}" srcOrd="5" destOrd="0" presId="urn:microsoft.com/office/officeart/2008/layout/LinedList"/>
    <dgm:cxn modelId="{C20DB0DC-F4DE-4A5C-979C-E2F2F24BCDF7}" type="presParOf" srcId="{1F798558-F984-43D4-8B34-62FBECD447E6}" destId="{1423206D-E3DC-4ADE-8DA4-53A6DE7BFEB4}"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C2B993-8DDA-4B71-8B58-27AFFD200531}" type="doc">
      <dgm:prSet loTypeId="urn:microsoft.com/office/officeart/2008/layout/LinedList" loCatId="list" qsTypeId="urn:microsoft.com/office/officeart/2005/8/quickstyle/simple1" qsCatId="simple" csTypeId="urn:microsoft.com/office/officeart/2005/8/colors/colorful3" csCatId="colorful" phldr="1"/>
      <dgm:spPr/>
      <dgm:t>
        <a:bodyPr/>
        <a:lstStyle/>
        <a:p>
          <a:endParaRPr lang="en-GB"/>
        </a:p>
      </dgm:t>
    </dgm:pt>
    <dgm:pt modelId="{32E196C8-B08E-4468-A45D-FD7D9161377B}">
      <dgm:prSet custT="1"/>
      <dgm:spPr/>
      <dgm:t>
        <a:bodyPr anchor="ctr"/>
        <a:lstStyle/>
        <a:p>
          <a:r>
            <a:rPr lang="en-GB" sz="2400" dirty="0">
              <a:latin typeface="Arial" panose="020B0604020202020204" pitchFamily="34" charset="0"/>
              <a:cs typeface="Arial" panose="020B0604020202020204" pitchFamily="34" charset="0"/>
            </a:rPr>
            <a:t>Consistent with past research, a high proportion of the justice involved participants had a history suggestive of brain injury</a:t>
          </a:r>
        </a:p>
      </dgm:t>
    </dgm:pt>
    <dgm:pt modelId="{763FBD2C-9510-40B0-87EF-2263B88E1425}" type="parTrans" cxnId="{7F98C6CB-8384-48FD-86E6-A0B58E41C40F}">
      <dgm:prSet/>
      <dgm:spPr/>
      <dgm:t>
        <a:bodyPr/>
        <a:lstStyle/>
        <a:p>
          <a:endParaRPr lang="en-GB"/>
        </a:p>
      </dgm:t>
    </dgm:pt>
    <dgm:pt modelId="{5F6DAE36-5105-44F0-B4A1-8F91521DB50A}" type="sibTrans" cxnId="{7F98C6CB-8384-48FD-86E6-A0B58E41C40F}">
      <dgm:prSet/>
      <dgm:spPr/>
      <dgm:t>
        <a:bodyPr/>
        <a:lstStyle/>
        <a:p>
          <a:endParaRPr lang="en-GB"/>
        </a:p>
      </dgm:t>
    </dgm:pt>
    <dgm:pt modelId="{5B0964B1-3921-4650-A061-54CEEE443716}">
      <dgm:prSet custT="1"/>
      <dgm:spPr/>
      <dgm:t>
        <a:bodyPr anchor="ctr"/>
        <a:lstStyle/>
        <a:p>
          <a:r>
            <a:rPr lang="en-GB" sz="2400" dirty="0">
              <a:latin typeface="Arial" panose="020B0604020202020204" pitchFamily="34" charset="0"/>
              <a:cs typeface="Arial" panose="020B0604020202020204" pitchFamily="34" charset="0"/>
            </a:rPr>
            <a:t>Participants had experienced multiple disadvantages in life: childhood adversity, financial insecurity, domestic abuse, insecure housing, and described multiple physical and mental health conditions </a:t>
          </a:r>
        </a:p>
      </dgm:t>
    </dgm:pt>
    <dgm:pt modelId="{13A93A7E-DDBE-4DF3-87A1-36F3CF4ACB99}" type="parTrans" cxnId="{A0E90F14-7DB2-4E1D-A12D-136353C28FD3}">
      <dgm:prSet/>
      <dgm:spPr/>
      <dgm:t>
        <a:bodyPr/>
        <a:lstStyle/>
        <a:p>
          <a:endParaRPr lang="en-GB"/>
        </a:p>
      </dgm:t>
    </dgm:pt>
    <dgm:pt modelId="{6D2CA26C-4FCB-45E7-8B42-C64A2FB34B32}" type="sibTrans" cxnId="{A0E90F14-7DB2-4E1D-A12D-136353C28FD3}">
      <dgm:prSet/>
      <dgm:spPr/>
      <dgm:t>
        <a:bodyPr/>
        <a:lstStyle/>
        <a:p>
          <a:endParaRPr lang="en-GB"/>
        </a:p>
      </dgm:t>
    </dgm:pt>
    <dgm:pt modelId="{C6FF0EF8-3D01-4DFE-AE8F-32757418AAB4}">
      <dgm:prSet custT="1"/>
      <dgm:spPr/>
      <dgm:t>
        <a:bodyPr anchor="ctr"/>
        <a:lstStyle/>
        <a:p>
          <a:r>
            <a:rPr lang="en-GB" sz="2400" dirty="0">
              <a:latin typeface="Arial" panose="020B0604020202020204" pitchFamily="34" charset="0"/>
              <a:cs typeface="Arial" panose="020B0604020202020204" pitchFamily="34" charset="0"/>
            </a:rPr>
            <a:t>Professionals communicated a commitment to supporting women with brain injury, but reported lack of knowledge and skills</a:t>
          </a:r>
        </a:p>
      </dgm:t>
    </dgm:pt>
    <dgm:pt modelId="{DBCD4450-0251-4DD1-AC82-3A3677954845}" type="parTrans" cxnId="{AB73FB1D-5AFC-43C2-99B2-161A348ED714}">
      <dgm:prSet/>
      <dgm:spPr/>
      <dgm:t>
        <a:bodyPr/>
        <a:lstStyle/>
        <a:p>
          <a:endParaRPr lang="en-GB"/>
        </a:p>
      </dgm:t>
    </dgm:pt>
    <dgm:pt modelId="{A60411BE-7D6B-4747-8227-88194B9C9E5F}" type="sibTrans" cxnId="{AB73FB1D-5AFC-43C2-99B2-161A348ED714}">
      <dgm:prSet/>
      <dgm:spPr/>
      <dgm:t>
        <a:bodyPr/>
        <a:lstStyle/>
        <a:p>
          <a:endParaRPr lang="en-GB"/>
        </a:p>
      </dgm:t>
    </dgm:pt>
    <dgm:pt modelId="{43E3CE9D-4979-4D89-B14F-BB9199A44BE2}" type="pres">
      <dgm:prSet presAssocID="{14C2B993-8DDA-4B71-8B58-27AFFD200531}" presName="vert0" presStyleCnt="0">
        <dgm:presLayoutVars>
          <dgm:dir/>
          <dgm:animOne val="branch"/>
          <dgm:animLvl val="lvl"/>
        </dgm:presLayoutVars>
      </dgm:prSet>
      <dgm:spPr/>
    </dgm:pt>
    <dgm:pt modelId="{5172013E-1EDC-4390-8CBA-590A6ED1562C}" type="pres">
      <dgm:prSet presAssocID="{32E196C8-B08E-4468-A45D-FD7D9161377B}" presName="thickLine" presStyleLbl="alignNode1" presStyleIdx="0" presStyleCnt="3"/>
      <dgm:spPr/>
    </dgm:pt>
    <dgm:pt modelId="{DC17E922-3D0B-43CB-8B25-9985B6139915}" type="pres">
      <dgm:prSet presAssocID="{32E196C8-B08E-4468-A45D-FD7D9161377B}" presName="horz1" presStyleCnt="0"/>
      <dgm:spPr/>
    </dgm:pt>
    <dgm:pt modelId="{89126A94-FA12-44FC-9864-2A8BEBBCAD85}" type="pres">
      <dgm:prSet presAssocID="{32E196C8-B08E-4468-A45D-FD7D9161377B}" presName="tx1" presStyleLbl="revTx" presStyleIdx="0" presStyleCnt="3" custLinFactNeighborY="-27300"/>
      <dgm:spPr/>
    </dgm:pt>
    <dgm:pt modelId="{98E7059B-9624-4230-864A-A5CC80C3891E}" type="pres">
      <dgm:prSet presAssocID="{32E196C8-B08E-4468-A45D-FD7D9161377B}" presName="vert1" presStyleCnt="0"/>
      <dgm:spPr/>
    </dgm:pt>
    <dgm:pt modelId="{906C109F-B832-4FE9-B5A4-883C83B1A2C2}" type="pres">
      <dgm:prSet presAssocID="{5B0964B1-3921-4650-A061-54CEEE443716}" presName="thickLine" presStyleLbl="alignNode1" presStyleIdx="1" presStyleCnt="3"/>
      <dgm:spPr/>
    </dgm:pt>
    <dgm:pt modelId="{A2A45CC0-0A23-4B23-932A-586299B5D420}" type="pres">
      <dgm:prSet presAssocID="{5B0964B1-3921-4650-A061-54CEEE443716}" presName="horz1" presStyleCnt="0"/>
      <dgm:spPr/>
    </dgm:pt>
    <dgm:pt modelId="{6AEB0BAB-E720-4379-AC7F-2B2BC7ABE146}" type="pres">
      <dgm:prSet presAssocID="{5B0964B1-3921-4650-A061-54CEEE443716}" presName="tx1" presStyleLbl="revTx" presStyleIdx="1" presStyleCnt="3"/>
      <dgm:spPr/>
    </dgm:pt>
    <dgm:pt modelId="{44AF10BE-34EE-4043-BD18-DFE10D687BCE}" type="pres">
      <dgm:prSet presAssocID="{5B0964B1-3921-4650-A061-54CEEE443716}" presName="vert1" presStyleCnt="0"/>
      <dgm:spPr/>
    </dgm:pt>
    <dgm:pt modelId="{4D00D90D-37D1-40E1-A3E8-3EFD032DB395}" type="pres">
      <dgm:prSet presAssocID="{C6FF0EF8-3D01-4DFE-AE8F-32757418AAB4}" presName="thickLine" presStyleLbl="alignNode1" presStyleIdx="2" presStyleCnt="3"/>
      <dgm:spPr/>
    </dgm:pt>
    <dgm:pt modelId="{46AE9D34-5386-44AD-B8B6-DFE03E5392DF}" type="pres">
      <dgm:prSet presAssocID="{C6FF0EF8-3D01-4DFE-AE8F-32757418AAB4}" presName="horz1" presStyleCnt="0"/>
      <dgm:spPr/>
    </dgm:pt>
    <dgm:pt modelId="{035E568B-A8AA-4CC0-A399-C6CED694CD16}" type="pres">
      <dgm:prSet presAssocID="{C6FF0EF8-3D01-4DFE-AE8F-32757418AAB4}" presName="tx1" presStyleLbl="revTx" presStyleIdx="2" presStyleCnt="3" custScaleY="112588"/>
      <dgm:spPr/>
    </dgm:pt>
    <dgm:pt modelId="{9B6425F2-7ED5-48FA-86D9-501DE2E73216}" type="pres">
      <dgm:prSet presAssocID="{C6FF0EF8-3D01-4DFE-AE8F-32757418AAB4}" presName="vert1" presStyleCnt="0"/>
      <dgm:spPr/>
    </dgm:pt>
  </dgm:ptLst>
  <dgm:cxnLst>
    <dgm:cxn modelId="{E599CB02-7D5B-45BF-B00A-0E7E43902DFA}" type="presOf" srcId="{C6FF0EF8-3D01-4DFE-AE8F-32757418AAB4}" destId="{035E568B-A8AA-4CC0-A399-C6CED694CD16}" srcOrd="0" destOrd="0" presId="urn:microsoft.com/office/officeart/2008/layout/LinedList"/>
    <dgm:cxn modelId="{A2D6C20D-13A1-4D0A-AE45-E7646D4F8553}" type="presOf" srcId="{14C2B993-8DDA-4B71-8B58-27AFFD200531}" destId="{43E3CE9D-4979-4D89-B14F-BB9199A44BE2}" srcOrd="0" destOrd="0" presId="urn:microsoft.com/office/officeart/2008/layout/LinedList"/>
    <dgm:cxn modelId="{637E710E-2D95-45A7-BCA9-F67B78BAE220}" type="presOf" srcId="{32E196C8-B08E-4468-A45D-FD7D9161377B}" destId="{89126A94-FA12-44FC-9864-2A8BEBBCAD85}" srcOrd="0" destOrd="0" presId="urn:microsoft.com/office/officeart/2008/layout/LinedList"/>
    <dgm:cxn modelId="{A0E90F14-7DB2-4E1D-A12D-136353C28FD3}" srcId="{14C2B993-8DDA-4B71-8B58-27AFFD200531}" destId="{5B0964B1-3921-4650-A061-54CEEE443716}" srcOrd="1" destOrd="0" parTransId="{13A93A7E-DDBE-4DF3-87A1-36F3CF4ACB99}" sibTransId="{6D2CA26C-4FCB-45E7-8B42-C64A2FB34B32}"/>
    <dgm:cxn modelId="{AB73FB1D-5AFC-43C2-99B2-161A348ED714}" srcId="{14C2B993-8DDA-4B71-8B58-27AFFD200531}" destId="{C6FF0EF8-3D01-4DFE-AE8F-32757418AAB4}" srcOrd="2" destOrd="0" parTransId="{DBCD4450-0251-4DD1-AC82-3A3677954845}" sibTransId="{A60411BE-7D6B-4747-8227-88194B9C9E5F}"/>
    <dgm:cxn modelId="{49622A27-2D43-478F-95C6-D429B8B523CE}" type="presOf" srcId="{5B0964B1-3921-4650-A061-54CEEE443716}" destId="{6AEB0BAB-E720-4379-AC7F-2B2BC7ABE146}" srcOrd="0" destOrd="0" presId="urn:microsoft.com/office/officeart/2008/layout/LinedList"/>
    <dgm:cxn modelId="{7F98C6CB-8384-48FD-86E6-A0B58E41C40F}" srcId="{14C2B993-8DDA-4B71-8B58-27AFFD200531}" destId="{32E196C8-B08E-4468-A45D-FD7D9161377B}" srcOrd="0" destOrd="0" parTransId="{763FBD2C-9510-40B0-87EF-2263B88E1425}" sibTransId="{5F6DAE36-5105-44F0-B4A1-8F91521DB50A}"/>
    <dgm:cxn modelId="{39892766-CD3C-48B5-89D0-8A981559BE05}" type="presParOf" srcId="{43E3CE9D-4979-4D89-B14F-BB9199A44BE2}" destId="{5172013E-1EDC-4390-8CBA-590A6ED1562C}" srcOrd="0" destOrd="0" presId="urn:microsoft.com/office/officeart/2008/layout/LinedList"/>
    <dgm:cxn modelId="{ECFB5DAD-9E19-4FA7-99AF-E895131DD529}" type="presParOf" srcId="{43E3CE9D-4979-4D89-B14F-BB9199A44BE2}" destId="{DC17E922-3D0B-43CB-8B25-9985B6139915}" srcOrd="1" destOrd="0" presId="urn:microsoft.com/office/officeart/2008/layout/LinedList"/>
    <dgm:cxn modelId="{80FAFA6B-38A1-4FA1-B077-0C24433E48C4}" type="presParOf" srcId="{DC17E922-3D0B-43CB-8B25-9985B6139915}" destId="{89126A94-FA12-44FC-9864-2A8BEBBCAD85}" srcOrd="0" destOrd="0" presId="urn:microsoft.com/office/officeart/2008/layout/LinedList"/>
    <dgm:cxn modelId="{6E4087CC-2283-44D6-90C7-F95EB06E920B}" type="presParOf" srcId="{DC17E922-3D0B-43CB-8B25-9985B6139915}" destId="{98E7059B-9624-4230-864A-A5CC80C3891E}" srcOrd="1" destOrd="0" presId="urn:microsoft.com/office/officeart/2008/layout/LinedList"/>
    <dgm:cxn modelId="{C6B942CE-F8C1-42D0-8ACA-D471873C9842}" type="presParOf" srcId="{43E3CE9D-4979-4D89-B14F-BB9199A44BE2}" destId="{906C109F-B832-4FE9-B5A4-883C83B1A2C2}" srcOrd="2" destOrd="0" presId="urn:microsoft.com/office/officeart/2008/layout/LinedList"/>
    <dgm:cxn modelId="{D42B5FF1-54A0-4390-B471-04D663769E9D}" type="presParOf" srcId="{43E3CE9D-4979-4D89-B14F-BB9199A44BE2}" destId="{A2A45CC0-0A23-4B23-932A-586299B5D420}" srcOrd="3" destOrd="0" presId="urn:microsoft.com/office/officeart/2008/layout/LinedList"/>
    <dgm:cxn modelId="{1F8F9F94-2526-4B4C-B4DF-5292645E406F}" type="presParOf" srcId="{A2A45CC0-0A23-4B23-932A-586299B5D420}" destId="{6AEB0BAB-E720-4379-AC7F-2B2BC7ABE146}" srcOrd="0" destOrd="0" presId="urn:microsoft.com/office/officeart/2008/layout/LinedList"/>
    <dgm:cxn modelId="{0BDAF5D7-B8D6-4B37-A58B-A203D98B5635}" type="presParOf" srcId="{A2A45CC0-0A23-4B23-932A-586299B5D420}" destId="{44AF10BE-34EE-4043-BD18-DFE10D687BCE}" srcOrd="1" destOrd="0" presId="urn:microsoft.com/office/officeart/2008/layout/LinedList"/>
    <dgm:cxn modelId="{43B413FC-F222-4C8E-9B0F-C3BA9D0FA689}" type="presParOf" srcId="{43E3CE9D-4979-4D89-B14F-BB9199A44BE2}" destId="{4D00D90D-37D1-40E1-A3E8-3EFD032DB395}" srcOrd="4" destOrd="0" presId="urn:microsoft.com/office/officeart/2008/layout/LinedList"/>
    <dgm:cxn modelId="{E3DC91BF-02F5-45C6-9E37-F0351BDB7F42}" type="presParOf" srcId="{43E3CE9D-4979-4D89-B14F-BB9199A44BE2}" destId="{46AE9D34-5386-44AD-B8B6-DFE03E5392DF}" srcOrd="5" destOrd="0" presId="urn:microsoft.com/office/officeart/2008/layout/LinedList"/>
    <dgm:cxn modelId="{1E38BEA4-737B-461A-BF69-9792ADAC8FB0}" type="presParOf" srcId="{46AE9D34-5386-44AD-B8B6-DFE03E5392DF}" destId="{035E568B-A8AA-4CC0-A399-C6CED694CD16}" srcOrd="0" destOrd="0" presId="urn:microsoft.com/office/officeart/2008/layout/LinedList"/>
    <dgm:cxn modelId="{D178A1AC-E669-44D8-9969-7CF96762A89D}" type="presParOf" srcId="{46AE9D34-5386-44AD-B8B6-DFE03E5392DF}" destId="{9B6425F2-7ED5-48FA-86D9-501DE2E7321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425BFD-C5B6-4FD8-9427-9347A4A0EC2B}" type="doc">
      <dgm:prSet loTypeId="urn:microsoft.com/office/officeart/2005/8/layout/process1" loCatId="process" qsTypeId="urn:microsoft.com/office/officeart/2005/8/quickstyle/simple5" qsCatId="simple" csTypeId="urn:microsoft.com/office/officeart/2005/8/colors/colorful1" csCatId="colorful" phldr="1"/>
      <dgm:spPr/>
      <dgm:t>
        <a:bodyPr/>
        <a:lstStyle/>
        <a:p>
          <a:endParaRPr lang="en-GB"/>
        </a:p>
      </dgm:t>
    </dgm:pt>
    <dgm:pt modelId="{92B90CFB-4FB1-4DAC-812D-B3A682792B88}">
      <dgm:prSet phldrT="[Text]" custT="1"/>
      <dgm:spPr/>
      <dgm:t>
        <a:bodyPr/>
        <a:lstStyle/>
        <a:p>
          <a:r>
            <a:rPr lang="en-GB" sz="2000" b="1">
              <a:latin typeface="Arial Nova Cond Light"/>
              <a:cs typeface="Arial"/>
            </a:rPr>
            <a:t>IDENTIFY</a:t>
          </a:r>
        </a:p>
      </dgm:t>
    </dgm:pt>
    <dgm:pt modelId="{8113FBFD-CA1B-47A9-8ECA-010392996C44}" type="parTrans" cxnId="{C76711C8-92F6-4B92-AEB7-03E84AC96393}">
      <dgm:prSet/>
      <dgm:spPr/>
      <dgm:t>
        <a:bodyPr/>
        <a:lstStyle/>
        <a:p>
          <a:endParaRPr lang="en-GB"/>
        </a:p>
      </dgm:t>
    </dgm:pt>
    <dgm:pt modelId="{BF90561A-610E-40B5-8317-C54A71A350FB}" type="sibTrans" cxnId="{C76711C8-92F6-4B92-AEB7-03E84AC96393}">
      <dgm:prSet/>
      <dgm:spPr/>
      <dgm:t>
        <a:bodyPr/>
        <a:lstStyle/>
        <a:p>
          <a:endParaRPr lang="en-GB"/>
        </a:p>
      </dgm:t>
    </dgm:pt>
    <dgm:pt modelId="{9568DD68-850D-4769-B706-CCD9EFE22CAF}">
      <dgm:prSet phldrT="[Text]" custT="1"/>
      <dgm:spPr>
        <a:solidFill>
          <a:srgbClr val="92D050"/>
        </a:solidFill>
        <a:ln>
          <a:solidFill>
            <a:srgbClr val="92D050"/>
          </a:solidFill>
        </a:ln>
      </dgm:spPr>
      <dgm:t>
        <a:bodyPr/>
        <a:lstStyle/>
        <a:p>
          <a:r>
            <a:rPr lang="en-GB" sz="2000" b="1">
              <a:latin typeface="Arial Nova Cond Light"/>
              <a:cs typeface="Arial"/>
            </a:rPr>
            <a:t>ASSESS</a:t>
          </a:r>
        </a:p>
      </dgm:t>
    </dgm:pt>
    <dgm:pt modelId="{AC44E501-8A45-4629-9141-1448D73F10D3}" type="parTrans" cxnId="{F2F2D9F1-7330-4900-B500-9C36615AFE83}">
      <dgm:prSet/>
      <dgm:spPr/>
      <dgm:t>
        <a:bodyPr/>
        <a:lstStyle/>
        <a:p>
          <a:endParaRPr lang="en-GB"/>
        </a:p>
      </dgm:t>
    </dgm:pt>
    <dgm:pt modelId="{C24296B9-282E-4917-A5E8-5A7636E2B072}" type="sibTrans" cxnId="{F2F2D9F1-7330-4900-B500-9C36615AFE83}">
      <dgm:prSet/>
      <dgm:spPr/>
      <dgm:t>
        <a:bodyPr/>
        <a:lstStyle/>
        <a:p>
          <a:endParaRPr lang="en-GB"/>
        </a:p>
      </dgm:t>
    </dgm:pt>
    <dgm:pt modelId="{D8EE3045-21A1-42E2-94B6-04F104BFB984}">
      <dgm:prSet phldrT="[Text]" custT="1"/>
      <dgm:spPr>
        <a:solidFill>
          <a:srgbClr val="7030A0"/>
        </a:solidFill>
        <a:ln>
          <a:solidFill>
            <a:srgbClr val="7030A0"/>
          </a:solidFill>
        </a:ln>
      </dgm:spPr>
      <dgm:t>
        <a:bodyPr/>
        <a:lstStyle/>
        <a:p>
          <a:r>
            <a:rPr lang="en-GB" sz="2000" b="1">
              <a:latin typeface="Arial Nova Cond Light"/>
              <a:cs typeface="Arial"/>
            </a:rPr>
            <a:t>DISCHARGE</a:t>
          </a:r>
        </a:p>
      </dgm:t>
    </dgm:pt>
    <dgm:pt modelId="{42105FB1-453F-4E78-AAFD-80E60C5C1FEC}" type="parTrans" cxnId="{63D3B033-70C8-4211-A8EB-60B30E2B1EDB}">
      <dgm:prSet/>
      <dgm:spPr/>
      <dgm:t>
        <a:bodyPr/>
        <a:lstStyle/>
        <a:p>
          <a:endParaRPr lang="en-GB"/>
        </a:p>
      </dgm:t>
    </dgm:pt>
    <dgm:pt modelId="{FE5FD940-D740-4102-B756-158B7B180AEB}" type="sibTrans" cxnId="{63D3B033-70C8-4211-A8EB-60B30E2B1EDB}">
      <dgm:prSet/>
      <dgm:spPr/>
      <dgm:t>
        <a:bodyPr/>
        <a:lstStyle/>
        <a:p>
          <a:endParaRPr lang="en-GB"/>
        </a:p>
      </dgm:t>
    </dgm:pt>
    <dgm:pt modelId="{6DAB8B06-8C50-4869-9DB6-E95B3D7A1060}">
      <dgm:prSet phldrT="[Text]" custT="1"/>
      <dgm:spPr/>
      <dgm:t>
        <a:bodyPr/>
        <a:lstStyle/>
        <a:p>
          <a:r>
            <a:rPr lang="en-GB" sz="2000" b="1">
              <a:latin typeface="Arial Nova Cond Light"/>
              <a:cs typeface="Arial"/>
            </a:rPr>
            <a:t>PRE-RELEASE SUPPORT</a:t>
          </a:r>
        </a:p>
      </dgm:t>
    </dgm:pt>
    <dgm:pt modelId="{5893AC0A-D4B6-43B3-8F0B-DBE359F217F9}" type="parTrans" cxnId="{DEED5BD5-C4E9-418B-9F91-C4F24B548506}">
      <dgm:prSet/>
      <dgm:spPr/>
      <dgm:t>
        <a:bodyPr/>
        <a:lstStyle/>
        <a:p>
          <a:endParaRPr lang="en-GB"/>
        </a:p>
      </dgm:t>
    </dgm:pt>
    <dgm:pt modelId="{64500764-D3A8-4264-BCCD-A6299D34BC91}" type="sibTrans" cxnId="{DEED5BD5-C4E9-418B-9F91-C4F24B548506}">
      <dgm:prSet/>
      <dgm:spPr/>
      <dgm:t>
        <a:bodyPr/>
        <a:lstStyle/>
        <a:p>
          <a:endParaRPr lang="en-GB"/>
        </a:p>
      </dgm:t>
    </dgm:pt>
    <dgm:pt modelId="{311B1147-6D65-4CDC-8226-83C0F6E3AB94}">
      <dgm:prSet phldrT="[Text]" custT="1"/>
      <dgm:spPr/>
      <dgm:t>
        <a:bodyPr/>
        <a:lstStyle/>
        <a:p>
          <a:r>
            <a:rPr lang="en-GB" sz="2000" b="1">
              <a:latin typeface="Arial Nova Cond Light"/>
              <a:cs typeface="Arial"/>
            </a:rPr>
            <a:t>INTERVENTIONS</a:t>
          </a:r>
        </a:p>
      </dgm:t>
    </dgm:pt>
    <dgm:pt modelId="{58949E3D-1D7E-4AD6-943F-D618E8A0AA78}" type="sibTrans" cxnId="{B672907A-350D-43A1-96B5-A33A2A5DBBF3}">
      <dgm:prSet/>
      <dgm:spPr/>
      <dgm:t>
        <a:bodyPr/>
        <a:lstStyle/>
        <a:p>
          <a:endParaRPr lang="en-GB"/>
        </a:p>
      </dgm:t>
    </dgm:pt>
    <dgm:pt modelId="{7A1AC150-B2A9-4748-91A6-971A371970A2}" type="parTrans" cxnId="{B672907A-350D-43A1-96B5-A33A2A5DBBF3}">
      <dgm:prSet/>
      <dgm:spPr/>
      <dgm:t>
        <a:bodyPr/>
        <a:lstStyle/>
        <a:p>
          <a:endParaRPr lang="en-GB"/>
        </a:p>
      </dgm:t>
    </dgm:pt>
    <dgm:pt modelId="{680F8FE6-7DB2-447F-90F1-F1B648E13715}" type="pres">
      <dgm:prSet presAssocID="{E1425BFD-C5B6-4FD8-9427-9347A4A0EC2B}" presName="Name0" presStyleCnt="0">
        <dgm:presLayoutVars>
          <dgm:dir/>
          <dgm:resizeHandles val="exact"/>
        </dgm:presLayoutVars>
      </dgm:prSet>
      <dgm:spPr/>
    </dgm:pt>
    <dgm:pt modelId="{C16FE800-D5D7-48AC-BABC-12A41790E039}" type="pres">
      <dgm:prSet presAssocID="{92B90CFB-4FB1-4DAC-812D-B3A682792B88}" presName="node" presStyleLbl="node1" presStyleIdx="0" presStyleCnt="5">
        <dgm:presLayoutVars>
          <dgm:bulletEnabled val="1"/>
        </dgm:presLayoutVars>
      </dgm:prSet>
      <dgm:spPr/>
    </dgm:pt>
    <dgm:pt modelId="{B17BBE74-1822-4371-9147-4C59DFEA6A72}" type="pres">
      <dgm:prSet presAssocID="{BF90561A-610E-40B5-8317-C54A71A350FB}" presName="sibTrans" presStyleLbl="sibTrans2D1" presStyleIdx="0" presStyleCnt="4"/>
      <dgm:spPr/>
    </dgm:pt>
    <dgm:pt modelId="{57194AA6-8AEB-408D-AC6C-37F638058AC5}" type="pres">
      <dgm:prSet presAssocID="{BF90561A-610E-40B5-8317-C54A71A350FB}" presName="connectorText" presStyleLbl="sibTrans2D1" presStyleIdx="0" presStyleCnt="4"/>
      <dgm:spPr/>
    </dgm:pt>
    <dgm:pt modelId="{055A8017-F017-4DE5-8EFC-54C66BDB624C}" type="pres">
      <dgm:prSet presAssocID="{9568DD68-850D-4769-B706-CCD9EFE22CAF}" presName="node" presStyleLbl="node1" presStyleIdx="1" presStyleCnt="5">
        <dgm:presLayoutVars>
          <dgm:bulletEnabled val="1"/>
        </dgm:presLayoutVars>
      </dgm:prSet>
      <dgm:spPr/>
    </dgm:pt>
    <dgm:pt modelId="{4F7A9B76-6469-48B8-A6D7-BAE9AB82F36E}" type="pres">
      <dgm:prSet presAssocID="{C24296B9-282E-4917-A5E8-5A7636E2B072}" presName="sibTrans" presStyleLbl="sibTrans2D1" presStyleIdx="1" presStyleCnt="4"/>
      <dgm:spPr/>
    </dgm:pt>
    <dgm:pt modelId="{D3191F02-2446-46AF-9753-CD9B7A53F0DF}" type="pres">
      <dgm:prSet presAssocID="{C24296B9-282E-4917-A5E8-5A7636E2B072}" presName="connectorText" presStyleLbl="sibTrans2D1" presStyleIdx="1" presStyleCnt="4"/>
      <dgm:spPr/>
    </dgm:pt>
    <dgm:pt modelId="{3F9BB8D8-6CDC-4ACB-ADDB-87785E5DDA2A}" type="pres">
      <dgm:prSet presAssocID="{311B1147-6D65-4CDC-8226-83C0F6E3AB94}" presName="node" presStyleLbl="node1" presStyleIdx="2" presStyleCnt="5" custScaleX="108905">
        <dgm:presLayoutVars>
          <dgm:bulletEnabled val="1"/>
        </dgm:presLayoutVars>
      </dgm:prSet>
      <dgm:spPr/>
    </dgm:pt>
    <dgm:pt modelId="{5D8508A6-D2C6-4883-B2B2-B3EB56C82C58}" type="pres">
      <dgm:prSet presAssocID="{58949E3D-1D7E-4AD6-943F-D618E8A0AA78}" presName="sibTrans" presStyleLbl="sibTrans2D1" presStyleIdx="2" presStyleCnt="4"/>
      <dgm:spPr/>
    </dgm:pt>
    <dgm:pt modelId="{AD6846BB-963C-4B93-AD45-8110D28810BE}" type="pres">
      <dgm:prSet presAssocID="{58949E3D-1D7E-4AD6-943F-D618E8A0AA78}" presName="connectorText" presStyleLbl="sibTrans2D1" presStyleIdx="2" presStyleCnt="4"/>
      <dgm:spPr/>
    </dgm:pt>
    <dgm:pt modelId="{B864A07F-99FE-468D-9637-9D4C6D05BED1}" type="pres">
      <dgm:prSet presAssocID="{6DAB8B06-8C50-4869-9DB6-E95B3D7A1060}" presName="node" presStyleLbl="node1" presStyleIdx="3" presStyleCnt="5">
        <dgm:presLayoutVars>
          <dgm:bulletEnabled val="1"/>
        </dgm:presLayoutVars>
      </dgm:prSet>
      <dgm:spPr/>
    </dgm:pt>
    <dgm:pt modelId="{EC4DF20A-2507-47DB-859F-1436C66E63B6}" type="pres">
      <dgm:prSet presAssocID="{64500764-D3A8-4264-BCCD-A6299D34BC91}" presName="sibTrans" presStyleLbl="sibTrans2D1" presStyleIdx="3" presStyleCnt="4"/>
      <dgm:spPr/>
    </dgm:pt>
    <dgm:pt modelId="{438B461E-69CB-4C3C-A2BA-7B4EE4C85D79}" type="pres">
      <dgm:prSet presAssocID="{64500764-D3A8-4264-BCCD-A6299D34BC91}" presName="connectorText" presStyleLbl="sibTrans2D1" presStyleIdx="3" presStyleCnt="4"/>
      <dgm:spPr/>
    </dgm:pt>
    <dgm:pt modelId="{66D95BB5-7B7E-4466-B526-77ECBD1E540D}" type="pres">
      <dgm:prSet presAssocID="{D8EE3045-21A1-42E2-94B6-04F104BFB984}" presName="node" presStyleLbl="node1" presStyleIdx="4" presStyleCnt="5">
        <dgm:presLayoutVars>
          <dgm:bulletEnabled val="1"/>
        </dgm:presLayoutVars>
      </dgm:prSet>
      <dgm:spPr/>
    </dgm:pt>
  </dgm:ptLst>
  <dgm:cxnLst>
    <dgm:cxn modelId="{7B9AAA09-1682-4FC4-9B37-D7BC4DD896A4}" type="presOf" srcId="{E1425BFD-C5B6-4FD8-9427-9347A4A0EC2B}" destId="{680F8FE6-7DB2-447F-90F1-F1B648E13715}" srcOrd="0" destOrd="0" presId="urn:microsoft.com/office/officeart/2005/8/layout/process1"/>
    <dgm:cxn modelId="{078BAE1B-B10E-497A-BBC1-371E173D59BF}" type="presOf" srcId="{D8EE3045-21A1-42E2-94B6-04F104BFB984}" destId="{66D95BB5-7B7E-4466-B526-77ECBD1E540D}" srcOrd="0" destOrd="0" presId="urn:microsoft.com/office/officeart/2005/8/layout/process1"/>
    <dgm:cxn modelId="{C6B7E129-77C8-49BC-9359-4A54A66257A3}" type="presOf" srcId="{64500764-D3A8-4264-BCCD-A6299D34BC91}" destId="{438B461E-69CB-4C3C-A2BA-7B4EE4C85D79}" srcOrd="1" destOrd="0" presId="urn:microsoft.com/office/officeart/2005/8/layout/process1"/>
    <dgm:cxn modelId="{63D3B033-70C8-4211-A8EB-60B30E2B1EDB}" srcId="{E1425BFD-C5B6-4FD8-9427-9347A4A0EC2B}" destId="{D8EE3045-21A1-42E2-94B6-04F104BFB984}" srcOrd="4" destOrd="0" parTransId="{42105FB1-453F-4E78-AAFD-80E60C5C1FEC}" sibTransId="{FE5FD940-D740-4102-B756-158B7B180AEB}"/>
    <dgm:cxn modelId="{94F22934-2B8E-48E1-BABF-F5894B605D85}" type="presOf" srcId="{C24296B9-282E-4917-A5E8-5A7636E2B072}" destId="{4F7A9B76-6469-48B8-A6D7-BAE9AB82F36E}" srcOrd="0" destOrd="0" presId="urn:microsoft.com/office/officeart/2005/8/layout/process1"/>
    <dgm:cxn modelId="{319B575E-9C18-408A-8F00-9B0F20F988DE}" type="presOf" srcId="{C24296B9-282E-4917-A5E8-5A7636E2B072}" destId="{D3191F02-2446-46AF-9753-CD9B7A53F0DF}" srcOrd="1" destOrd="0" presId="urn:microsoft.com/office/officeart/2005/8/layout/process1"/>
    <dgm:cxn modelId="{0A3A7270-E2EC-430C-BA6B-FA372E441341}" type="presOf" srcId="{BF90561A-610E-40B5-8317-C54A71A350FB}" destId="{B17BBE74-1822-4371-9147-4C59DFEA6A72}" srcOrd="0" destOrd="0" presId="urn:microsoft.com/office/officeart/2005/8/layout/process1"/>
    <dgm:cxn modelId="{B672907A-350D-43A1-96B5-A33A2A5DBBF3}" srcId="{E1425BFD-C5B6-4FD8-9427-9347A4A0EC2B}" destId="{311B1147-6D65-4CDC-8226-83C0F6E3AB94}" srcOrd="2" destOrd="0" parTransId="{7A1AC150-B2A9-4748-91A6-971A371970A2}" sibTransId="{58949E3D-1D7E-4AD6-943F-D618E8A0AA78}"/>
    <dgm:cxn modelId="{D7A3BA80-F608-402F-B8F4-99BAA9D734F6}" type="presOf" srcId="{9568DD68-850D-4769-B706-CCD9EFE22CAF}" destId="{055A8017-F017-4DE5-8EFC-54C66BDB624C}" srcOrd="0" destOrd="0" presId="urn:microsoft.com/office/officeart/2005/8/layout/process1"/>
    <dgm:cxn modelId="{CA4B8085-8F82-46DC-B879-B4B339FD47A0}" type="presOf" srcId="{6DAB8B06-8C50-4869-9DB6-E95B3D7A1060}" destId="{B864A07F-99FE-468D-9637-9D4C6D05BED1}" srcOrd="0" destOrd="0" presId="urn:microsoft.com/office/officeart/2005/8/layout/process1"/>
    <dgm:cxn modelId="{CF569B94-E176-4241-B652-819AD21852BE}" type="presOf" srcId="{64500764-D3A8-4264-BCCD-A6299D34BC91}" destId="{EC4DF20A-2507-47DB-859F-1436C66E63B6}" srcOrd="0" destOrd="0" presId="urn:microsoft.com/office/officeart/2005/8/layout/process1"/>
    <dgm:cxn modelId="{E157019B-94C3-492F-9A52-889A73299A18}" type="presOf" srcId="{BF90561A-610E-40B5-8317-C54A71A350FB}" destId="{57194AA6-8AEB-408D-AC6C-37F638058AC5}" srcOrd="1" destOrd="0" presId="urn:microsoft.com/office/officeart/2005/8/layout/process1"/>
    <dgm:cxn modelId="{172E46A4-18E3-4E97-9D8A-FBFB58718711}" type="presOf" srcId="{58949E3D-1D7E-4AD6-943F-D618E8A0AA78}" destId="{AD6846BB-963C-4B93-AD45-8110D28810BE}" srcOrd="1" destOrd="0" presId="urn:microsoft.com/office/officeart/2005/8/layout/process1"/>
    <dgm:cxn modelId="{E08C92AE-4F9D-49B1-A9C5-81C118EAF8DA}" type="presOf" srcId="{311B1147-6D65-4CDC-8226-83C0F6E3AB94}" destId="{3F9BB8D8-6CDC-4ACB-ADDB-87785E5DDA2A}" srcOrd="0" destOrd="0" presId="urn:microsoft.com/office/officeart/2005/8/layout/process1"/>
    <dgm:cxn modelId="{141530AF-EB86-4603-87BE-E3F7BA86B8F7}" type="presOf" srcId="{92B90CFB-4FB1-4DAC-812D-B3A682792B88}" destId="{C16FE800-D5D7-48AC-BABC-12A41790E039}" srcOrd="0" destOrd="0" presId="urn:microsoft.com/office/officeart/2005/8/layout/process1"/>
    <dgm:cxn modelId="{C76711C8-92F6-4B92-AEB7-03E84AC96393}" srcId="{E1425BFD-C5B6-4FD8-9427-9347A4A0EC2B}" destId="{92B90CFB-4FB1-4DAC-812D-B3A682792B88}" srcOrd="0" destOrd="0" parTransId="{8113FBFD-CA1B-47A9-8ECA-010392996C44}" sibTransId="{BF90561A-610E-40B5-8317-C54A71A350FB}"/>
    <dgm:cxn modelId="{DEED5BD5-C4E9-418B-9F91-C4F24B548506}" srcId="{E1425BFD-C5B6-4FD8-9427-9347A4A0EC2B}" destId="{6DAB8B06-8C50-4869-9DB6-E95B3D7A1060}" srcOrd="3" destOrd="0" parTransId="{5893AC0A-D4B6-43B3-8F0B-DBE359F217F9}" sibTransId="{64500764-D3A8-4264-BCCD-A6299D34BC91}"/>
    <dgm:cxn modelId="{E0B5E7E0-B69B-4BBE-90FF-A9454789E2D9}" type="presOf" srcId="{58949E3D-1D7E-4AD6-943F-D618E8A0AA78}" destId="{5D8508A6-D2C6-4883-B2B2-B3EB56C82C58}" srcOrd="0" destOrd="0" presId="urn:microsoft.com/office/officeart/2005/8/layout/process1"/>
    <dgm:cxn modelId="{F2F2D9F1-7330-4900-B500-9C36615AFE83}" srcId="{E1425BFD-C5B6-4FD8-9427-9347A4A0EC2B}" destId="{9568DD68-850D-4769-B706-CCD9EFE22CAF}" srcOrd="1" destOrd="0" parTransId="{AC44E501-8A45-4629-9141-1448D73F10D3}" sibTransId="{C24296B9-282E-4917-A5E8-5A7636E2B072}"/>
    <dgm:cxn modelId="{009EE07C-546F-4C6B-B7CC-FE7632779A95}" type="presParOf" srcId="{680F8FE6-7DB2-447F-90F1-F1B648E13715}" destId="{C16FE800-D5D7-48AC-BABC-12A41790E039}" srcOrd="0" destOrd="0" presId="urn:microsoft.com/office/officeart/2005/8/layout/process1"/>
    <dgm:cxn modelId="{5A0178DB-5E22-4091-9204-AC5FC5D4B28C}" type="presParOf" srcId="{680F8FE6-7DB2-447F-90F1-F1B648E13715}" destId="{B17BBE74-1822-4371-9147-4C59DFEA6A72}" srcOrd="1" destOrd="0" presId="urn:microsoft.com/office/officeart/2005/8/layout/process1"/>
    <dgm:cxn modelId="{518B203B-9AD2-4B5F-B4F6-CC487712E71E}" type="presParOf" srcId="{B17BBE74-1822-4371-9147-4C59DFEA6A72}" destId="{57194AA6-8AEB-408D-AC6C-37F638058AC5}" srcOrd="0" destOrd="0" presId="urn:microsoft.com/office/officeart/2005/8/layout/process1"/>
    <dgm:cxn modelId="{7008D192-ED62-4399-8E00-D7E8AEA1EA6B}" type="presParOf" srcId="{680F8FE6-7DB2-447F-90F1-F1B648E13715}" destId="{055A8017-F017-4DE5-8EFC-54C66BDB624C}" srcOrd="2" destOrd="0" presId="urn:microsoft.com/office/officeart/2005/8/layout/process1"/>
    <dgm:cxn modelId="{5F35D468-96EF-43EB-A5EF-9BABE36CCF51}" type="presParOf" srcId="{680F8FE6-7DB2-447F-90F1-F1B648E13715}" destId="{4F7A9B76-6469-48B8-A6D7-BAE9AB82F36E}" srcOrd="3" destOrd="0" presId="urn:microsoft.com/office/officeart/2005/8/layout/process1"/>
    <dgm:cxn modelId="{03EF96CD-9044-419D-83C8-DE5BDEB13319}" type="presParOf" srcId="{4F7A9B76-6469-48B8-A6D7-BAE9AB82F36E}" destId="{D3191F02-2446-46AF-9753-CD9B7A53F0DF}" srcOrd="0" destOrd="0" presId="urn:microsoft.com/office/officeart/2005/8/layout/process1"/>
    <dgm:cxn modelId="{4B4CE531-5126-40D6-B92C-E1580F27BA4B}" type="presParOf" srcId="{680F8FE6-7DB2-447F-90F1-F1B648E13715}" destId="{3F9BB8D8-6CDC-4ACB-ADDB-87785E5DDA2A}" srcOrd="4" destOrd="0" presId="urn:microsoft.com/office/officeart/2005/8/layout/process1"/>
    <dgm:cxn modelId="{F3F679E5-3390-4428-BC3B-5B8346CD8AB2}" type="presParOf" srcId="{680F8FE6-7DB2-447F-90F1-F1B648E13715}" destId="{5D8508A6-D2C6-4883-B2B2-B3EB56C82C58}" srcOrd="5" destOrd="0" presId="urn:microsoft.com/office/officeart/2005/8/layout/process1"/>
    <dgm:cxn modelId="{FAEA07C6-BA73-43E9-AAD7-FA2B9B574A30}" type="presParOf" srcId="{5D8508A6-D2C6-4883-B2B2-B3EB56C82C58}" destId="{AD6846BB-963C-4B93-AD45-8110D28810BE}" srcOrd="0" destOrd="0" presId="urn:microsoft.com/office/officeart/2005/8/layout/process1"/>
    <dgm:cxn modelId="{B97D70E3-75AC-4F6E-82D4-8DA96BAA151F}" type="presParOf" srcId="{680F8FE6-7DB2-447F-90F1-F1B648E13715}" destId="{B864A07F-99FE-468D-9637-9D4C6D05BED1}" srcOrd="6" destOrd="0" presId="urn:microsoft.com/office/officeart/2005/8/layout/process1"/>
    <dgm:cxn modelId="{0097F413-6580-4C52-9318-227097F6A2E0}" type="presParOf" srcId="{680F8FE6-7DB2-447F-90F1-F1B648E13715}" destId="{EC4DF20A-2507-47DB-859F-1436C66E63B6}" srcOrd="7" destOrd="0" presId="urn:microsoft.com/office/officeart/2005/8/layout/process1"/>
    <dgm:cxn modelId="{E0DB8128-537B-4A99-97DA-0454A9A2CEAD}" type="presParOf" srcId="{EC4DF20A-2507-47DB-859F-1436C66E63B6}" destId="{438B461E-69CB-4C3C-A2BA-7B4EE4C85D79}" srcOrd="0" destOrd="0" presId="urn:microsoft.com/office/officeart/2005/8/layout/process1"/>
    <dgm:cxn modelId="{5CA2CD7A-EF39-4594-8441-DC5C0833FCDC}" type="presParOf" srcId="{680F8FE6-7DB2-447F-90F1-F1B648E13715}" destId="{66D95BB5-7B7E-4466-B526-77ECBD1E540D}"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832887E-AD26-4EC0-B06C-25092CFBF375}" type="doc">
      <dgm:prSet loTypeId="urn:microsoft.com/office/officeart/2005/8/layout/cycle8" loCatId="cycle" qsTypeId="urn:microsoft.com/office/officeart/2005/8/quickstyle/simple1" qsCatId="simple" csTypeId="urn:microsoft.com/office/officeart/2005/8/colors/accent1_2" csCatId="accent1" phldr="1"/>
      <dgm:spPr/>
    </dgm:pt>
    <dgm:pt modelId="{DC2DFCB2-1C02-4EE9-9B1B-D55607F191CC}">
      <dgm:prSet phldrT="[Text]" custT="1"/>
      <dgm:spPr>
        <a:solidFill>
          <a:srgbClr val="00B0F0"/>
        </a:solidFill>
      </dgm:spPr>
      <dgm:t>
        <a:bodyPr/>
        <a:lstStyle/>
        <a:p>
          <a:pPr rtl="0"/>
          <a:r>
            <a:rPr lang="en-US" sz="1600">
              <a:latin typeface="Arial Nova Light"/>
            </a:rPr>
            <a:t>Support learners to understand the range of diverse deficits and impairments that are caused by brain injury and their impact on daily functioning </a:t>
          </a:r>
          <a:endParaRPr lang="en-GB" sz="1600">
            <a:latin typeface="Arial Nova Light"/>
          </a:endParaRPr>
        </a:p>
      </dgm:t>
    </dgm:pt>
    <dgm:pt modelId="{DDA338A0-7490-457A-A3BE-52E728ADBBC4}" type="parTrans" cxnId="{B6F7FBED-5AD3-4610-83E9-598E39FC217A}">
      <dgm:prSet/>
      <dgm:spPr/>
      <dgm:t>
        <a:bodyPr/>
        <a:lstStyle/>
        <a:p>
          <a:endParaRPr lang="en-GB"/>
        </a:p>
      </dgm:t>
    </dgm:pt>
    <dgm:pt modelId="{09E646AB-AEF6-4648-A956-B9F9F47F8C2D}" type="sibTrans" cxnId="{B6F7FBED-5AD3-4610-83E9-598E39FC217A}">
      <dgm:prSet/>
      <dgm:spPr/>
      <dgm:t>
        <a:bodyPr/>
        <a:lstStyle/>
        <a:p>
          <a:endParaRPr lang="en-GB"/>
        </a:p>
      </dgm:t>
    </dgm:pt>
    <dgm:pt modelId="{87D28CC8-FD1E-44F6-86F8-FC9CD1080626}">
      <dgm:prSet phldrT="[Text]"/>
      <dgm:spPr>
        <a:solidFill>
          <a:srgbClr val="7030A0"/>
        </a:solidFill>
      </dgm:spPr>
      <dgm:t>
        <a:bodyPr/>
        <a:lstStyle/>
        <a:p>
          <a:pPr rtl="0"/>
          <a:r>
            <a:rPr lang="en-US">
              <a:latin typeface="Arial Nova Light"/>
            </a:rPr>
            <a:t>Provide tools to support practitioners to change one’s everyday approach to overcome and reduce the impact of neuro-disability on engagemen</a:t>
          </a:r>
          <a:r>
            <a:rPr lang="en-US"/>
            <a:t>t</a:t>
          </a:r>
          <a:endParaRPr lang="en-GB">
            <a:effectLst/>
            <a:latin typeface="Arial Nova Light"/>
            <a:cs typeface="Times New Roman"/>
          </a:endParaRPr>
        </a:p>
      </dgm:t>
    </dgm:pt>
    <dgm:pt modelId="{C9187450-7FFB-4FA7-BF57-00132F3FA131}" type="parTrans" cxnId="{F89D1C90-223A-4248-8A5F-9CE95C78E70A}">
      <dgm:prSet/>
      <dgm:spPr/>
      <dgm:t>
        <a:bodyPr/>
        <a:lstStyle/>
        <a:p>
          <a:endParaRPr lang="en-GB"/>
        </a:p>
      </dgm:t>
    </dgm:pt>
    <dgm:pt modelId="{29FF77F2-0AC1-4BE0-AAFE-4D154194E248}" type="sibTrans" cxnId="{F89D1C90-223A-4248-8A5F-9CE95C78E70A}">
      <dgm:prSet/>
      <dgm:spPr/>
      <dgm:t>
        <a:bodyPr/>
        <a:lstStyle/>
        <a:p>
          <a:endParaRPr lang="en-GB"/>
        </a:p>
      </dgm:t>
    </dgm:pt>
    <dgm:pt modelId="{AFFBF294-75F4-461D-82F4-BB1C5DF5B541}">
      <dgm:prSet custT="1"/>
      <dgm:spPr/>
      <dgm:t>
        <a:bodyPr/>
        <a:lstStyle/>
        <a:p>
          <a:r>
            <a:rPr lang="en-GB" sz="1550">
              <a:effectLst/>
              <a:latin typeface="Arial Nova Light"/>
              <a:ea typeface="Times New Roman" panose="02020603050405020304" pitchFamily="18" charset="0"/>
              <a:cs typeface="Times New Roman"/>
            </a:rPr>
            <a:t>Ensure practitioners understand the importance of identifying and supporting those with neurodiverse conditions in the criminal justice system</a:t>
          </a:r>
          <a:endParaRPr lang="en-GB" sz="1550"/>
        </a:p>
      </dgm:t>
    </dgm:pt>
    <dgm:pt modelId="{2C21A18F-B9A0-49A1-8171-6A8E1288404F}" type="parTrans" cxnId="{9F3BC61E-07C3-4215-9DB5-6CD5AE36BAA6}">
      <dgm:prSet/>
      <dgm:spPr/>
      <dgm:t>
        <a:bodyPr/>
        <a:lstStyle/>
        <a:p>
          <a:endParaRPr lang="en-GB"/>
        </a:p>
      </dgm:t>
    </dgm:pt>
    <dgm:pt modelId="{F51F314B-32AA-4959-97B7-ABC03A1A97BA}" type="sibTrans" cxnId="{9F3BC61E-07C3-4215-9DB5-6CD5AE36BAA6}">
      <dgm:prSet/>
      <dgm:spPr/>
      <dgm:t>
        <a:bodyPr/>
        <a:lstStyle/>
        <a:p>
          <a:endParaRPr lang="en-GB"/>
        </a:p>
      </dgm:t>
    </dgm:pt>
    <dgm:pt modelId="{0732580B-9993-4F8D-B526-419D9D45D03E}" type="pres">
      <dgm:prSet presAssocID="{F832887E-AD26-4EC0-B06C-25092CFBF375}" presName="compositeShape" presStyleCnt="0">
        <dgm:presLayoutVars>
          <dgm:chMax val="7"/>
          <dgm:dir/>
          <dgm:resizeHandles val="exact"/>
        </dgm:presLayoutVars>
      </dgm:prSet>
      <dgm:spPr/>
    </dgm:pt>
    <dgm:pt modelId="{456783DC-02E2-4637-8900-EED7E37B03C5}" type="pres">
      <dgm:prSet presAssocID="{F832887E-AD26-4EC0-B06C-25092CFBF375}" presName="wedge1" presStyleLbl="node1" presStyleIdx="0" presStyleCnt="3"/>
      <dgm:spPr/>
    </dgm:pt>
    <dgm:pt modelId="{D4F81FF7-66F9-48B0-BAA5-F2692C7B92A0}" type="pres">
      <dgm:prSet presAssocID="{F832887E-AD26-4EC0-B06C-25092CFBF375}" presName="dummy1a" presStyleCnt="0"/>
      <dgm:spPr/>
    </dgm:pt>
    <dgm:pt modelId="{C4D8EF68-F33A-4512-AAF1-1DC9D50D6EE0}" type="pres">
      <dgm:prSet presAssocID="{F832887E-AD26-4EC0-B06C-25092CFBF375}" presName="dummy1b" presStyleCnt="0"/>
      <dgm:spPr/>
    </dgm:pt>
    <dgm:pt modelId="{8339576D-CDD9-460C-9D4C-3962FF6E7CCD}" type="pres">
      <dgm:prSet presAssocID="{F832887E-AD26-4EC0-B06C-25092CFBF375}" presName="wedge1Tx" presStyleLbl="node1" presStyleIdx="0" presStyleCnt="3">
        <dgm:presLayoutVars>
          <dgm:chMax val="0"/>
          <dgm:chPref val="0"/>
          <dgm:bulletEnabled val="1"/>
        </dgm:presLayoutVars>
      </dgm:prSet>
      <dgm:spPr/>
    </dgm:pt>
    <dgm:pt modelId="{35F18ED4-9DDF-4A87-B12E-B63D5C72157E}" type="pres">
      <dgm:prSet presAssocID="{F832887E-AD26-4EC0-B06C-25092CFBF375}" presName="wedge2" presStyleLbl="node1" presStyleIdx="1" presStyleCnt="3" custScaleX="95359" custScaleY="94451" custLinFactNeighborY="643"/>
      <dgm:spPr/>
    </dgm:pt>
    <dgm:pt modelId="{15DA808A-18A0-46CB-A9D1-AD2E48B7F17D}" type="pres">
      <dgm:prSet presAssocID="{F832887E-AD26-4EC0-B06C-25092CFBF375}" presName="dummy2a" presStyleCnt="0"/>
      <dgm:spPr/>
    </dgm:pt>
    <dgm:pt modelId="{B8E1A7D8-051D-4A9F-8AE0-FEAB84F25DED}" type="pres">
      <dgm:prSet presAssocID="{F832887E-AD26-4EC0-B06C-25092CFBF375}" presName="dummy2b" presStyleCnt="0"/>
      <dgm:spPr/>
    </dgm:pt>
    <dgm:pt modelId="{34F1088F-A0E7-4EB4-B59A-63A09B913650}" type="pres">
      <dgm:prSet presAssocID="{F832887E-AD26-4EC0-B06C-25092CFBF375}" presName="wedge2Tx" presStyleLbl="node1" presStyleIdx="1" presStyleCnt="3">
        <dgm:presLayoutVars>
          <dgm:chMax val="0"/>
          <dgm:chPref val="0"/>
          <dgm:bulletEnabled val="1"/>
        </dgm:presLayoutVars>
      </dgm:prSet>
      <dgm:spPr/>
    </dgm:pt>
    <dgm:pt modelId="{A94ED9DE-8EE6-4500-8DA7-1773B971DC20}" type="pres">
      <dgm:prSet presAssocID="{F832887E-AD26-4EC0-B06C-25092CFBF375}" presName="wedge3" presStyleLbl="node1" presStyleIdx="2" presStyleCnt="3" custLinFactNeighborX="-95" custLinFactNeighborY="334"/>
      <dgm:spPr>
        <a:solidFill>
          <a:srgbClr val="00B050"/>
        </a:solidFill>
      </dgm:spPr>
    </dgm:pt>
    <dgm:pt modelId="{FE93416B-64F2-4804-BF97-A736D12A8A29}" type="pres">
      <dgm:prSet presAssocID="{F832887E-AD26-4EC0-B06C-25092CFBF375}" presName="dummy3a" presStyleCnt="0"/>
      <dgm:spPr/>
    </dgm:pt>
    <dgm:pt modelId="{B6F3DE8C-F86F-4B71-8621-0DAB588015FD}" type="pres">
      <dgm:prSet presAssocID="{F832887E-AD26-4EC0-B06C-25092CFBF375}" presName="dummy3b" presStyleCnt="0"/>
      <dgm:spPr/>
    </dgm:pt>
    <dgm:pt modelId="{3633637C-7794-40DF-B41A-E41928120D3F}" type="pres">
      <dgm:prSet presAssocID="{F832887E-AD26-4EC0-B06C-25092CFBF375}" presName="wedge3Tx" presStyleLbl="node1" presStyleIdx="2" presStyleCnt="3">
        <dgm:presLayoutVars>
          <dgm:chMax val="0"/>
          <dgm:chPref val="0"/>
          <dgm:bulletEnabled val="1"/>
        </dgm:presLayoutVars>
      </dgm:prSet>
      <dgm:spPr/>
    </dgm:pt>
    <dgm:pt modelId="{41EBE053-D3E0-4988-9496-CB4A6C2A9CBC}" type="pres">
      <dgm:prSet presAssocID="{09E646AB-AEF6-4648-A956-B9F9F47F8C2D}" presName="arrowWedge1" presStyleLbl="fgSibTrans2D1" presStyleIdx="0" presStyleCnt="3"/>
      <dgm:spPr>
        <a:solidFill>
          <a:schemeClr val="accent5">
            <a:lumMod val="60000"/>
            <a:lumOff val="40000"/>
          </a:schemeClr>
        </a:solidFill>
      </dgm:spPr>
    </dgm:pt>
    <dgm:pt modelId="{04F468D5-C4E7-4035-8257-90559BACA403}" type="pres">
      <dgm:prSet presAssocID="{29FF77F2-0AC1-4BE0-AAFE-4D154194E248}" presName="arrowWedge2" presStyleLbl="fgSibTrans2D1" presStyleIdx="1" presStyleCnt="3"/>
      <dgm:spPr>
        <a:solidFill>
          <a:schemeClr val="accent5">
            <a:lumMod val="60000"/>
            <a:lumOff val="40000"/>
          </a:schemeClr>
        </a:solidFill>
      </dgm:spPr>
    </dgm:pt>
    <dgm:pt modelId="{B0D6F2DE-7CD5-49FE-B83C-C8C43C3AC56E}" type="pres">
      <dgm:prSet presAssocID="{F51F314B-32AA-4959-97B7-ABC03A1A97BA}" presName="arrowWedge3" presStyleLbl="fgSibTrans2D1" presStyleIdx="2" presStyleCnt="3"/>
      <dgm:spPr>
        <a:solidFill>
          <a:schemeClr val="accent5">
            <a:lumMod val="60000"/>
            <a:lumOff val="40000"/>
          </a:schemeClr>
        </a:solidFill>
      </dgm:spPr>
    </dgm:pt>
  </dgm:ptLst>
  <dgm:cxnLst>
    <dgm:cxn modelId="{C26AE006-BDCE-4910-9023-C3375A53B01D}" type="presOf" srcId="{AFFBF294-75F4-461D-82F4-BB1C5DF5B541}" destId="{3633637C-7794-40DF-B41A-E41928120D3F}" srcOrd="1" destOrd="0" presId="urn:microsoft.com/office/officeart/2005/8/layout/cycle8"/>
    <dgm:cxn modelId="{D09D780B-BA9D-4A83-84F4-15CB7BCEFC0E}" type="presOf" srcId="{AFFBF294-75F4-461D-82F4-BB1C5DF5B541}" destId="{A94ED9DE-8EE6-4500-8DA7-1773B971DC20}" srcOrd="0" destOrd="0" presId="urn:microsoft.com/office/officeart/2005/8/layout/cycle8"/>
    <dgm:cxn modelId="{9F3BC61E-07C3-4215-9DB5-6CD5AE36BAA6}" srcId="{F832887E-AD26-4EC0-B06C-25092CFBF375}" destId="{AFFBF294-75F4-461D-82F4-BB1C5DF5B541}" srcOrd="2" destOrd="0" parTransId="{2C21A18F-B9A0-49A1-8171-6A8E1288404F}" sibTransId="{F51F314B-32AA-4959-97B7-ABC03A1A97BA}"/>
    <dgm:cxn modelId="{C3D34C35-EB7F-4E0B-96C7-C7493DE0DCAA}" type="presOf" srcId="{DC2DFCB2-1C02-4EE9-9B1B-D55607F191CC}" destId="{456783DC-02E2-4637-8900-EED7E37B03C5}" srcOrd="0" destOrd="0" presId="urn:microsoft.com/office/officeart/2005/8/layout/cycle8"/>
    <dgm:cxn modelId="{1085A34C-8504-495B-AD08-BE49F4FD4D90}" type="presOf" srcId="{87D28CC8-FD1E-44F6-86F8-FC9CD1080626}" destId="{35F18ED4-9DDF-4A87-B12E-B63D5C72157E}" srcOrd="0" destOrd="0" presId="urn:microsoft.com/office/officeart/2005/8/layout/cycle8"/>
    <dgm:cxn modelId="{1A515A75-6ACA-4EEB-B8C7-E59E69C74863}" type="presOf" srcId="{DC2DFCB2-1C02-4EE9-9B1B-D55607F191CC}" destId="{8339576D-CDD9-460C-9D4C-3962FF6E7CCD}" srcOrd="1" destOrd="0" presId="urn:microsoft.com/office/officeart/2005/8/layout/cycle8"/>
    <dgm:cxn modelId="{F89D1C90-223A-4248-8A5F-9CE95C78E70A}" srcId="{F832887E-AD26-4EC0-B06C-25092CFBF375}" destId="{87D28CC8-FD1E-44F6-86F8-FC9CD1080626}" srcOrd="1" destOrd="0" parTransId="{C9187450-7FFB-4FA7-BF57-00132F3FA131}" sibTransId="{29FF77F2-0AC1-4BE0-AAFE-4D154194E248}"/>
    <dgm:cxn modelId="{28ADE9D9-469F-4B12-9126-57FF86236190}" type="presOf" srcId="{87D28CC8-FD1E-44F6-86F8-FC9CD1080626}" destId="{34F1088F-A0E7-4EB4-B59A-63A09B913650}" srcOrd="1" destOrd="0" presId="urn:microsoft.com/office/officeart/2005/8/layout/cycle8"/>
    <dgm:cxn modelId="{3BFC74E1-E69E-4F5B-A72D-CC7887C1CA47}" type="presOf" srcId="{F832887E-AD26-4EC0-B06C-25092CFBF375}" destId="{0732580B-9993-4F8D-B526-419D9D45D03E}" srcOrd="0" destOrd="0" presId="urn:microsoft.com/office/officeart/2005/8/layout/cycle8"/>
    <dgm:cxn modelId="{B6F7FBED-5AD3-4610-83E9-598E39FC217A}" srcId="{F832887E-AD26-4EC0-B06C-25092CFBF375}" destId="{DC2DFCB2-1C02-4EE9-9B1B-D55607F191CC}" srcOrd="0" destOrd="0" parTransId="{DDA338A0-7490-457A-A3BE-52E728ADBBC4}" sibTransId="{09E646AB-AEF6-4648-A956-B9F9F47F8C2D}"/>
    <dgm:cxn modelId="{730FADD5-44FA-4825-B81F-AADB12BD8187}" type="presParOf" srcId="{0732580B-9993-4F8D-B526-419D9D45D03E}" destId="{456783DC-02E2-4637-8900-EED7E37B03C5}" srcOrd="0" destOrd="0" presId="urn:microsoft.com/office/officeart/2005/8/layout/cycle8"/>
    <dgm:cxn modelId="{42F1B2FB-34ED-43A2-9432-06FA2EED97A9}" type="presParOf" srcId="{0732580B-9993-4F8D-B526-419D9D45D03E}" destId="{D4F81FF7-66F9-48B0-BAA5-F2692C7B92A0}" srcOrd="1" destOrd="0" presId="urn:microsoft.com/office/officeart/2005/8/layout/cycle8"/>
    <dgm:cxn modelId="{443E944A-47F6-493B-A49D-29B32C58C9C3}" type="presParOf" srcId="{0732580B-9993-4F8D-B526-419D9D45D03E}" destId="{C4D8EF68-F33A-4512-AAF1-1DC9D50D6EE0}" srcOrd="2" destOrd="0" presId="urn:microsoft.com/office/officeart/2005/8/layout/cycle8"/>
    <dgm:cxn modelId="{11C955D6-CED3-4E7A-B820-CA676F42DEA8}" type="presParOf" srcId="{0732580B-9993-4F8D-B526-419D9D45D03E}" destId="{8339576D-CDD9-460C-9D4C-3962FF6E7CCD}" srcOrd="3" destOrd="0" presId="urn:microsoft.com/office/officeart/2005/8/layout/cycle8"/>
    <dgm:cxn modelId="{C2B1C07B-FDAC-4370-B22E-E7C232C6ECD2}" type="presParOf" srcId="{0732580B-9993-4F8D-B526-419D9D45D03E}" destId="{35F18ED4-9DDF-4A87-B12E-B63D5C72157E}" srcOrd="4" destOrd="0" presId="urn:microsoft.com/office/officeart/2005/8/layout/cycle8"/>
    <dgm:cxn modelId="{3459F376-1EFD-4A55-95AC-BE0886AB644A}" type="presParOf" srcId="{0732580B-9993-4F8D-B526-419D9D45D03E}" destId="{15DA808A-18A0-46CB-A9D1-AD2E48B7F17D}" srcOrd="5" destOrd="0" presId="urn:microsoft.com/office/officeart/2005/8/layout/cycle8"/>
    <dgm:cxn modelId="{FC18DA12-8E6D-4BD4-8FBB-5F94601E8BFF}" type="presParOf" srcId="{0732580B-9993-4F8D-B526-419D9D45D03E}" destId="{B8E1A7D8-051D-4A9F-8AE0-FEAB84F25DED}" srcOrd="6" destOrd="0" presId="urn:microsoft.com/office/officeart/2005/8/layout/cycle8"/>
    <dgm:cxn modelId="{68A7D9E6-C693-4B72-BC5B-B8AC6D4CC794}" type="presParOf" srcId="{0732580B-9993-4F8D-B526-419D9D45D03E}" destId="{34F1088F-A0E7-4EB4-B59A-63A09B913650}" srcOrd="7" destOrd="0" presId="urn:microsoft.com/office/officeart/2005/8/layout/cycle8"/>
    <dgm:cxn modelId="{DD7F6DE9-841D-49AA-8AF5-2F061EC339CE}" type="presParOf" srcId="{0732580B-9993-4F8D-B526-419D9D45D03E}" destId="{A94ED9DE-8EE6-4500-8DA7-1773B971DC20}" srcOrd="8" destOrd="0" presId="urn:microsoft.com/office/officeart/2005/8/layout/cycle8"/>
    <dgm:cxn modelId="{78237C3C-082C-4074-ABF0-D6D65B60A0C0}" type="presParOf" srcId="{0732580B-9993-4F8D-B526-419D9D45D03E}" destId="{FE93416B-64F2-4804-BF97-A736D12A8A29}" srcOrd="9" destOrd="0" presId="urn:microsoft.com/office/officeart/2005/8/layout/cycle8"/>
    <dgm:cxn modelId="{DFF7F8F8-DAC4-4A36-95C0-9B2F9EEB340C}" type="presParOf" srcId="{0732580B-9993-4F8D-B526-419D9D45D03E}" destId="{B6F3DE8C-F86F-4B71-8621-0DAB588015FD}" srcOrd="10" destOrd="0" presId="urn:microsoft.com/office/officeart/2005/8/layout/cycle8"/>
    <dgm:cxn modelId="{30733C63-32E3-440F-BD60-F2DB5B17FC4B}" type="presParOf" srcId="{0732580B-9993-4F8D-B526-419D9D45D03E}" destId="{3633637C-7794-40DF-B41A-E41928120D3F}" srcOrd="11" destOrd="0" presId="urn:microsoft.com/office/officeart/2005/8/layout/cycle8"/>
    <dgm:cxn modelId="{27723DC5-563D-41EA-AC59-0D6C4E1E1587}" type="presParOf" srcId="{0732580B-9993-4F8D-B526-419D9D45D03E}" destId="{41EBE053-D3E0-4988-9496-CB4A6C2A9CBC}" srcOrd="12" destOrd="0" presId="urn:microsoft.com/office/officeart/2005/8/layout/cycle8"/>
    <dgm:cxn modelId="{92A58C5A-F823-409B-8B89-FE3389E66E13}" type="presParOf" srcId="{0732580B-9993-4F8D-B526-419D9D45D03E}" destId="{04F468D5-C4E7-4035-8257-90559BACA403}" srcOrd="13" destOrd="0" presId="urn:microsoft.com/office/officeart/2005/8/layout/cycle8"/>
    <dgm:cxn modelId="{21ADF69B-F126-46CB-AFB7-37B488827B0D}" type="presParOf" srcId="{0732580B-9993-4F8D-B526-419D9D45D03E}" destId="{B0D6F2DE-7CD5-49FE-B83C-C8C43C3AC56E}"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F0C94C-1E08-4122-A88F-F564D36AE196}">
      <dsp:nvSpPr>
        <dsp:cNvPr id="0" name=""/>
        <dsp:cNvSpPr/>
      </dsp:nvSpPr>
      <dsp:spPr>
        <a:xfrm>
          <a:off x="0" y="2434"/>
          <a:ext cx="880959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F7F157-579E-403C-A6D7-AFEC52E96133}">
      <dsp:nvSpPr>
        <dsp:cNvPr id="0" name=""/>
        <dsp:cNvSpPr/>
      </dsp:nvSpPr>
      <dsp:spPr>
        <a:xfrm>
          <a:off x="0" y="2434"/>
          <a:ext cx="8809596" cy="1660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latin typeface="Arial" panose="020B0604020202020204" pitchFamily="34" charset="0"/>
              <a:cs typeface="Arial" panose="020B0604020202020204" pitchFamily="34" charset="0"/>
            </a:rPr>
            <a:t>Explore the prevalence of brain injury in justice involved women in Wales, UK</a:t>
          </a:r>
        </a:p>
      </dsp:txBody>
      <dsp:txXfrm>
        <a:off x="0" y="2434"/>
        <a:ext cx="8809596" cy="1660199"/>
      </dsp:txXfrm>
    </dsp:sp>
    <dsp:sp modelId="{9BC83874-326E-4867-AA6F-4DDCF06AD23A}">
      <dsp:nvSpPr>
        <dsp:cNvPr id="0" name=""/>
        <dsp:cNvSpPr/>
      </dsp:nvSpPr>
      <dsp:spPr>
        <a:xfrm>
          <a:off x="0" y="1662633"/>
          <a:ext cx="8809596"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625E59-1CB2-425A-B8CC-0BE7CABED95F}">
      <dsp:nvSpPr>
        <dsp:cNvPr id="0" name=""/>
        <dsp:cNvSpPr/>
      </dsp:nvSpPr>
      <dsp:spPr>
        <a:xfrm>
          <a:off x="0" y="1662633"/>
          <a:ext cx="8809596" cy="1660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latin typeface="Arial" panose="020B0604020202020204" pitchFamily="34" charset="0"/>
              <a:cs typeface="Arial" panose="020B0604020202020204" pitchFamily="34" charset="0"/>
            </a:rPr>
            <a:t>Understand if, and how, professionals in the CJS in Wales currently seek to identify brain injury</a:t>
          </a:r>
        </a:p>
      </dsp:txBody>
      <dsp:txXfrm>
        <a:off x="0" y="1662633"/>
        <a:ext cx="8809596" cy="1660199"/>
      </dsp:txXfrm>
    </dsp:sp>
    <dsp:sp modelId="{B0CEA9BF-89CA-4905-BC9A-F6A19639D348}">
      <dsp:nvSpPr>
        <dsp:cNvPr id="0" name=""/>
        <dsp:cNvSpPr/>
      </dsp:nvSpPr>
      <dsp:spPr>
        <a:xfrm>
          <a:off x="0" y="3322833"/>
          <a:ext cx="8809596"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668204-CA67-4FB4-B253-B7EE18E592E9}">
      <dsp:nvSpPr>
        <dsp:cNvPr id="0" name=""/>
        <dsp:cNvSpPr/>
      </dsp:nvSpPr>
      <dsp:spPr>
        <a:xfrm>
          <a:off x="0" y="3322833"/>
          <a:ext cx="8809596" cy="1660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br>
            <a:rPr lang="en-GB" sz="2400" kern="1200" dirty="0">
              <a:latin typeface="Arial" panose="020B0604020202020204" pitchFamily="34" charset="0"/>
              <a:cs typeface="Arial" panose="020B0604020202020204" pitchFamily="34" charset="0"/>
            </a:rPr>
          </a:br>
          <a:r>
            <a:rPr lang="en-GB" sz="2400" kern="1200" dirty="0">
              <a:latin typeface="Arial" panose="020B0604020202020204" pitchFamily="34" charset="0"/>
              <a:cs typeface="Arial" panose="020B0604020202020204" pitchFamily="34" charset="0"/>
            </a:rPr>
            <a:t>Understand how women with brain injury in the CJS are currently supported</a:t>
          </a:r>
          <a:br>
            <a:rPr lang="en-GB" sz="2000" kern="1200" dirty="0"/>
          </a:br>
          <a:endParaRPr lang="en-GB" sz="2000" kern="1200" dirty="0"/>
        </a:p>
      </dsp:txBody>
      <dsp:txXfrm>
        <a:off x="0" y="3322833"/>
        <a:ext cx="8809596" cy="16601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842480-D588-4392-A01F-45BFDEF6B16E}">
      <dsp:nvSpPr>
        <dsp:cNvPr id="0" name=""/>
        <dsp:cNvSpPr/>
      </dsp:nvSpPr>
      <dsp:spPr>
        <a:xfrm>
          <a:off x="0" y="0"/>
          <a:ext cx="1065360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C4D2E5-0D80-4C05-9871-4393C5F5AF2A}">
      <dsp:nvSpPr>
        <dsp:cNvPr id="0" name=""/>
        <dsp:cNvSpPr/>
      </dsp:nvSpPr>
      <dsp:spPr>
        <a:xfrm>
          <a:off x="0" y="0"/>
          <a:ext cx="2130720" cy="2761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dirty="0">
              <a:latin typeface="Arial" panose="020B0604020202020204" pitchFamily="34" charset="0"/>
              <a:cs typeface="Arial" panose="020B0604020202020204" pitchFamily="34" charset="0"/>
            </a:rPr>
            <a:t>Engaging with women:</a:t>
          </a:r>
          <a:endParaRPr lang="en-GB" sz="2200" kern="1200" dirty="0">
            <a:latin typeface="Arial" panose="020B0604020202020204" pitchFamily="34" charset="0"/>
            <a:cs typeface="Arial" panose="020B0604020202020204" pitchFamily="34" charset="0"/>
          </a:endParaRPr>
        </a:p>
      </dsp:txBody>
      <dsp:txXfrm>
        <a:off x="0" y="0"/>
        <a:ext cx="2130720" cy="2761241"/>
      </dsp:txXfrm>
    </dsp:sp>
    <dsp:sp modelId="{9CCE469B-74DB-44D6-BE46-88C1D146C56F}">
      <dsp:nvSpPr>
        <dsp:cNvPr id="0" name=""/>
        <dsp:cNvSpPr/>
      </dsp:nvSpPr>
      <dsp:spPr>
        <a:xfrm>
          <a:off x="2290524" y="43144"/>
          <a:ext cx="8363077" cy="862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70 participants all justice involved Welsh women</a:t>
          </a:r>
        </a:p>
      </dsp:txBody>
      <dsp:txXfrm>
        <a:off x="2290524" y="43144"/>
        <a:ext cx="8363077" cy="862887"/>
      </dsp:txXfrm>
    </dsp:sp>
    <dsp:sp modelId="{AEC055F6-7BA2-42F7-8D88-92171E9F62DB}">
      <dsp:nvSpPr>
        <dsp:cNvPr id="0" name=""/>
        <dsp:cNvSpPr/>
      </dsp:nvSpPr>
      <dsp:spPr>
        <a:xfrm>
          <a:off x="2130720" y="906032"/>
          <a:ext cx="852288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305D5A-F519-445D-83D9-5D8C18ACF206}">
      <dsp:nvSpPr>
        <dsp:cNvPr id="0" name=""/>
        <dsp:cNvSpPr/>
      </dsp:nvSpPr>
      <dsp:spPr>
        <a:xfrm>
          <a:off x="2290524" y="949176"/>
          <a:ext cx="8363077" cy="862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Brain injury Screening Index (BISI); </a:t>
          </a:r>
          <a:r>
            <a:rPr lang="en-GB" sz="1800" kern="1200" dirty="0" err="1">
              <a:latin typeface="Arial" panose="020B0604020202020204" pitchFamily="34" charset="0"/>
              <a:cs typeface="Arial" panose="020B0604020202020204" pitchFamily="34" charset="0"/>
            </a:rPr>
            <a:t>Rivermead</a:t>
          </a:r>
          <a:r>
            <a:rPr lang="en-GB" sz="1800" kern="1200" dirty="0">
              <a:latin typeface="Arial" panose="020B0604020202020204" pitchFamily="34" charset="0"/>
              <a:cs typeface="Arial" panose="020B0604020202020204" pitchFamily="34" charset="0"/>
            </a:rPr>
            <a:t> Post-Concussion Symptoms Questionnaire; PHQ-4; The Trauma Screening Questionnaire; Dimension of Anger Reactions. </a:t>
          </a:r>
        </a:p>
      </dsp:txBody>
      <dsp:txXfrm>
        <a:off x="2290524" y="949176"/>
        <a:ext cx="8363077" cy="862887"/>
      </dsp:txXfrm>
    </dsp:sp>
    <dsp:sp modelId="{EA3E3668-DB2C-4948-9E21-01A4E02C8D86}">
      <dsp:nvSpPr>
        <dsp:cNvPr id="0" name=""/>
        <dsp:cNvSpPr/>
      </dsp:nvSpPr>
      <dsp:spPr>
        <a:xfrm>
          <a:off x="2130720" y="1812064"/>
          <a:ext cx="852288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04F876-E120-4A3B-87CB-FC964A3B75D2}">
      <dsp:nvSpPr>
        <dsp:cNvPr id="0" name=""/>
        <dsp:cNvSpPr/>
      </dsp:nvSpPr>
      <dsp:spPr>
        <a:xfrm>
          <a:off x="2290524" y="1855209"/>
          <a:ext cx="8363077" cy="862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Semi-structured interviews with the women focused on their experiences of the CJS and of seeking help for health and social issues</a:t>
          </a:r>
        </a:p>
      </dsp:txBody>
      <dsp:txXfrm>
        <a:off x="2290524" y="1855209"/>
        <a:ext cx="8363077" cy="862887"/>
      </dsp:txXfrm>
    </dsp:sp>
    <dsp:sp modelId="{6EF9FB22-50E2-43B4-86EE-1881292FD261}">
      <dsp:nvSpPr>
        <dsp:cNvPr id="0" name=""/>
        <dsp:cNvSpPr/>
      </dsp:nvSpPr>
      <dsp:spPr>
        <a:xfrm>
          <a:off x="2130720" y="2718097"/>
          <a:ext cx="852288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5F7F2E6-C82F-4718-9DA7-77E9E2B12234}">
      <dsp:nvSpPr>
        <dsp:cNvPr id="0" name=""/>
        <dsp:cNvSpPr/>
      </dsp:nvSpPr>
      <dsp:spPr>
        <a:xfrm>
          <a:off x="0" y="2761241"/>
          <a:ext cx="1065360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1D877A-A9F8-4972-A3CB-6B67DD6B2712}">
      <dsp:nvSpPr>
        <dsp:cNvPr id="0" name=""/>
        <dsp:cNvSpPr/>
      </dsp:nvSpPr>
      <dsp:spPr>
        <a:xfrm>
          <a:off x="0" y="2761241"/>
          <a:ext cx="2130720" cy="2761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dirty="0">
              <a:latin typeface="Arial" panose="020B0604020202020204" pitchFamily="34" charset="0"/>
              <a:cs typeface="Arial" panose="020B0604020202020204" pitchFamily="34" charset="0"/>
            </a:rPr>
            <a:t>Engaging with Professionals:</a:t>
          </a:r>
          <a:endParaRPr lang="en-GB" sz="2200" kern="1200" dirty="0">
            <a:latin typeface="Arial" panose="020B0604020202020204" pitchFamily="34" charset="0"/>
            <a:cs typeface="Arial" panose="020B0604020202020204" pitchFamily="34" charset="0"/>
          </a:endParaRPr>
        </a:p>
      </dsp:txBody>
      <dsp:txXfrm>
        <a:off x="0" y="2761241"/>
        <a:ext cx="2130720" cy="2761241"/>
      </dsp:txXfrm>
    </dsp:sp>
    <dsp:sp modelId="{18CB7034-A233-4389-BCBD-D59F8FD3CA3E}">
      <dsp:nvSpPr>
        <dsp:cNvPr id="0" name=""/>
        <dsp:cNvSpPr/>
      </dsp:nvSpPr>
      <dsp:spPr>
        <a:xfrm>
          <a:off x="2290524" y="2825418"/>
          <a:ext cx="8363077" cy="1283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72 professionals from the Welsh CJS took completed an online survey asking about knowledge of brain injury and how they support women </a:t>
          </a:r>
        </a:p>
      </dsp:txBody>
      <dsp:txXfrm>
        <a:off x="2290524" y="2825418"/>
        <a:ext cx="8363077" cy="1283545"/>
      </dsp:txXfrm>
    </dsp:sp>
    <dsp:sp modelId="{04D7F3E1-01BD-4CAE-8F58-550B62CA2D53}">
      <dsp:nvSpPr>
        <dsp:cNvPr id="0" name=""/>
        <dsp:cNvSpPr/>
      </dsp:nvSpPr>
      <dsp:spPr>
        <a:xfrm>
          <a:off x="2130720" y="4108964"/>
          <a:ext cx="852288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7027B6-D28B-40B5-AA5E-D2B2846E5181}">
      <dsp:nvSpPr>
        <dsp:cNvPr id="0" name=""/>
        <dsp:cNvSpPr/>
      </dsp:nvSpPr>
      <dsp:spPr>
        <a:xfrm>
          <a:off x="2290524" y="4173141"/>
          <a:ext cx="8363077" cy="1283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19 professionals participated in semi-structured interviews to explore the issues raised in the questionnaire in more detail</a:t>
          </a:r>
        </a:p>
      </dsp:txBody>
      <dsp:txXfrm>
        <a:off x="2290524" y="4173141"/>
        <a:ext cx="8363077" cy="1283545"/>
      </dsp:txXfrm>
    </dsp:sp>
    <dsp:sp modelId="{8C4FD0A0-793E-4EEE-ACBE-01A99B886C25}">
      <dsp:nvSpPr>
        <dsp:cNvPr id="0" name=""/>
        <dsp:cNvSpPr/>
      </dsp:nvSpPr>
      <dsp:spPr>
        <a:xfrm>
          <a:off x="2130720" y="5456687"/>
          <a:ext cx="852288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72013E-1EDC-4390-8CBA-590A6ED1562C}">
      <dsp:nvSpPr>
        <dsp:cNvPr id="0" name=""/>
        <dsp:cNvSpPr/>
      </dsp:nvSpPr>
      <dsp:spPr>
        <a:xfrm>
          <a:off x="0" y="641"/>
          <a:ext cx="8603663"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126A94-FA12-44FC-9864-2A8BEBBCAD85}">
      <dsp:nvSpPr>
        <dsp:cNvPr id="0" name=""/>
        <dsp:cNvSpPr/>
      </dsp:nvSpPr>
      <dsp:spPr>
        <a:xfrm>
          <a:off x="0" y="0"/>
          <a:ext cx="8603663" cy="1531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latin typeface="Arial" panose="020B0604020202020204" pitchFamily="34" charset="0"/>
              <a:cs typeface="Arial" panose="020B0604020202020204" pitchFamily="34" charset="0"/>
            </a:rPr>
            <a:t>Consistent with past research, a high proportion of the justice involved participants had a history suggestive of brain injury</a:t>
          </a:r>
        </a:p>
      </dsp:txBody>
      <dsp:txXfrm>
        <a:off x="0" y="0"/>
        <a:ext cx="8603663" cy="1531417"/>
      </dsp:txXfrm>
    </dsp:sp>
    <dsp:sp modelId="{906C109F-B832-4FE9-B5A4-883C83B1A2C2}">
      <dsp:nvSpPr>
        <dsp:cNvPr id="0" name=""/>
        <dsp:cNvSpPr/>
      </dsp:nvSpPr>
      <dsp:spPr>
        <a:xfrm>
          <a:off x="0" y="1532058"/>
          <a:ext cx="8603663" cy="0"/>
        </a:xfrm>
        <a:prstGeom prst="line">
          <a:avLst/>
        </a:prstGeom>
        <a:solidFill>
          <a:schemeClr val="accent3">
            <a:hueOff val="5368033"/>
            <a:satOff val="0"/>
            <a:lumOff val="-2353"/>
            <a:alphaOff val="0"/>
          </a:schemeClr>
        </a:solidFill>
        <a:ln w="12700" cap="flat" cmpd="sng" algn="ctr">
          <a:solidFill>
            <a:schemeClr val="accent3">
              <a:hueOff val="5368033"/>
              <a:satOff val="0"/>
              <a:lumOff val="-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EB0BAB-E720-4379-AC7F-2B2BC7ABE146}">
      <dsp:nvSpPr>
        <dsp:cNvPr id="0" name=""/>
        <dsp:cNvSpPr/>
      </dsp:nvSpPr>
      <dsp:spPr>
        <a:xfrm>
          <a:off x="0" y="1532058"/>
          <a:ext cx="8603663" cy="1531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latin typeface="Arial" panose="020B0604020202020204" pitchFamily="34" charset="0"/>
              <a:cs typeface="Arial" panose="020B0604020202020204" pitchFamily="34" charset="0"/>
            </a:rPr>
            <a:t>Participants had experienced multiple disadvantages in life: childhood adversity, financial insecurity, domestic abuse, insecure housing, and described multiple physical and mental health conditions </a:t>
          </a:r>
        </a:p>
      </dsp:txBody>
      <dsp:txXfrm>
        <a:off x="0" y="1532058"/>
        <a:ext cx="8603663" cy="1531417"/>
      </dsp:txXfrm>
    </dsp:sp>
    <dsp:sp modelId="{4D00D90D-37D1-40E1-A3E8-3EFD032DB395}">
      <dsp:nvSpPr>
        <dsp:cNvPr id="0" name=""/>
        <dsp:cNvSpPr/>
      </dsp:nvSpPr>
      <dsp:spPr>
        <a:xfrm>
          <a:off x="0" y="3063475"/>
          <a:ext cx="8603663" cy="0"/>
        </a:xfrm>
        <a:prstGeom prst="line">
          <a:avLst/>
        </a:prstGeom>
        <a:solidFill>
          <a:schemeClr val="accent3">
            <a:hueOff val="10736067"/>
            <a:satOff val="0"/>
            <a:lumOff val="-4706"/>
            <a:alphaOff val="0"/>
          </a:schemeClr>
        </a:solidFill>
        <a:ln w="12700" cap="flat" cmpd="sng" algn="ctr">
          <a:solidFill>
            <a:schemeClr val="accent3">
              <a:hueOff val="10736067"/>
              <a:satOff val="0"/>
              <a:lumOff val="-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5E568B-A8AA-4CC0-A399-C6CED694CD16}">
      <dsp:nvSpPr>
        <dsp:cNvPr id="0" name=""/>
        <dsp:cNvSpPr/>
      </dsp:nvSpPr>
      <dsp:spPr>
        <a:xfrm>
          <a:off x="0" y="3063475"/>
          <a:ext cx="8595260" cy="1724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latin typeface="Arial" panose="020B0604020202020204" pitchFamily="34" charset="0"/>
              <a:cs typeface="Arial" panose="020B0604020202020204" pitchFamily="34" charset="0"/>
            </a:rPr>
            <a:t>Professionals communicated a commitment to supporting women with brain injury, but reported lack of knowledge and skills</a:t>
          </a:r>
        </a:p>
      </dsp:txBody>
      <dsp:txXfrm>
        <a:off x="0" y="3063475"/>
        <a:ext cx="8595260" cy="17241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6FE800-D5D7-48AC-BABC-12A41790E039}">
      <dsp:nvSpPr>
        <dsp:cNvPr id="0" name=""/>
        <dsp:cNvSpPr/>
      </dsp:nvSpPr>
      <dsp:spPr>
        <a:xfrm>
          <a:off x="8622" y="1616800"/>
          <a:ext cx="1673810" cy="1004286"/>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a:latin typeface="Arial Nova Cond Light"/>
              <a:cs typeface="Arial"/>
            </a:rPr>
            <a:t>IDENTIFY</a:t>
          </a:r>
        </a:p>
      </dsp:txBody>
      <dsp:txXfrm>
        <a:off x="38037" y="1646215"/>
        <a:ext cx="1614980" cy="945456"/>
      </dsp:txXfrm>
    </dsp:sp>
    <dsp:sp modelId="{B17BBE74-1822-4371-9147-4C59DFEA6A72}">
      <dsp:nvSpPr>
        <dsp:cNvPr id="0" name=""/>
        <dsp:cNvSpPr/>
      </dsp:nvSpPr>
      <dsp:spPr>
        <a:xfrm>
          <a:off x="1849813" y="1911391"/>
          <a:ext cx="354847" cy="415104"/>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1849813" y="1994412"/>
        <a:ext cx="248393" cy="249062"/>
      </dsp:txXfrm>
    </dsp:sp>
    <dsp:sp modelId="{055A8017-F017-4DE5-8EFC-54C66BDB624C}">
      <dsp:nvSpPr>
        <dsp:cNvPr id="0" name=""/>
        <dsp:cNvSpPr/>
      </dsp:nvSpPr>
      <dsp:spPr>
        <a:xfrm>
          <a:off x="2351956" y="1616800"/>
          <a:ext cx="1673810" cy="1004286"/>
        </a:xfrm>
        <a:prstGeom prst="roundRect">
          <a:avLst>
            <a:gd name="adj" fmla="val 10000"/>
          </a:avLst>
        </a:prstGeom>
        <a:solidFill>
          <a:srgbClr val="92D050"/>
        </a:solidFill>
        <a:ln>
          <a:solidFill>
            <a:srgbClr val="92D05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a:latin typeface="Arial Nova Cond Light"/>
              <a:cs typeface="Arial"/>
            </a:rPr>
            <a:t>ASSESS</a:t>
          </a:r>
        </a:p>
      </dsp:txBody>
      <dsp:txXfrm>
        <a:off x="2381371" y="1646215"/>
        <a:ext cx="1614980" cy="945456"/>
      </dsp:txXfrm>
    </dsp:sp>
    <dsp:sp modelId="{4F7A9B76-6469-48B8-A6D7-BAE9AB82F36E}">
      <dsp:nvSpPr>
        <dsp:cNvPr id="0" name=""/>
        <dsp:cNvSpPr/>
      </dsp:nvSpPr>
      <dsp:spPr>
        <a:xfrm>
          <a:off x="4193147" y="1911391"/>
          <a:ext cx="354847" cy="415104"/>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4193147" y="1994412"/>
        <a:ext cx="248393" cy="249062"/>
      </dsp:txXfrm>
    </dsp:sp>
    <dsp:sp modelId="{3F9BB8D8-6CDC-4ACB-ADDB-87785E5DDA2A}">
      <dsp:nvSpPr>
        <dsp:cNvPr id="0" name=""/>
        <dsp:cNvSpPr/>
      </dsp:nvSpPr>
      <dsp:spPr>
        <a:xfrm>
          <a:off x="4695290" y="1616800"/>
          <a:ext cx="1822862" cy="100428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a:latin typeface="Arial Nova Cond Light"/>
              <a:cs typeface="Arial"/>
            </a:rPr>
            <a:t>INTERVENTIONS</a:t>
          </a:r>
        </a:p>
      </dsp:txBody>
      <dsp:txXfrm>
        <a:off x="4724705" y="1646215"/>
        <a:ext cx="1764032" cy="945456"/>
      </dsp:txXfrm>
    </dsp:sp>
    <dsp:sp modelId="{5D8508A6-D2C6-4883-B2B2-B3EB56C82C58}">
      <dsp:nvSpPr>
        <dsp:cNvPr id="0" name=""/>
        <dsp:cNvSpPr/>
      </dsp:nvSpPr>
      <dsp:spPr>
        <a:xfrm>
          <a:off x="6685534" y="1911391"/>
          <a:ext cx="354847" cy="415104"/>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6685534" y="1994412"/>
        <a:ext cx="248393" cy="249062"/>
      </dsp:txXfrm>
    </dsp:sp>
    <dsp:sp modelId="{B864A07F-99FE-468D-9637-9D4C6D05BED1}">
      <dsp:nvSpPr>
        <dsp:cNvPr id="0" name=""/>
        <dsp:cNvSpPr/>
      </dsp:nvSpPr>
      <dsp:spPr>
        <a:xfrm>
          <a:off x="7187677" y="1616800"/>
          <a:ext cx="1673810" cy="100428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a:latin typeface="Arial Nova Cond Light"/>
              <a:cs typeface="Arial"/>
            </a:rPr>
            <a:t>PRE-RELEASE SUPPORT</a:t>
          </a:r>
        </a:p>
      </dsp:txBody>
      <dsp:txXfrm>
        <a:off x="7217092" y="1646215"/>
        <a:ext cx="1614980" cy="945456"/>
      </dsp:txXfrm>
    </dsp:sp>
    <dsp:sp modelId="{EC4DF20A-2507-47DB-859F-1436C66E63B6}">
      <dsp:nvSpPr>
        <dsp:cNvPr id="0" name=""/>
        <dsp:cNvSpPr/>
      </dsp:nvSpPr>
      <dsp:spPr>
        <a:xfrm>
          <a:off x="9028868" y="1911391"/>
          <a:ext cx="354847" cy="415104"/>
        </a:xfrm>
        <a:prstGeom prst="righ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9028868" y="1994412"/>
        <a:ext cx="248393" cy="249062"/>
      </dsp:txXfrm>
    </dsp:sp>
    <dsp:sp modelId="{66D95BB5-7B7E-4466-B526-77ECBD1E540D}">
      <dsp:nvSpPr>
        <dsp:cNvPr id="0" name=""/>
        <dsp:cNvSpPr/>
      </dsp:nvSpPr>
      <dsp:spPr>
        <a:xfrm>
          <a:off x="9531011" y="1616800"/>
          <a:ext cx="1673810" cy="1004286"/>
        </a:xfrm>
        <a:prstGeom prst="roundRect">
          <a:avLst>
            <a:gd name="adj" fmla="val 10000"/>
          </a:avLst>
        </a:prstGeom>
        <a:solidFill>
          <a:srgbClr val="7030A0"/>
        </a:solidFill>
        <a:ln>
          <a:solidFill>
            <a:srgbClr val="7030A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a:latin typeface="Arial Nova Cond Light"/>
              <a:cs typeface="Arial"/>
            </a:rPr>
            <a:t>DISCHARGE</a:t>
          </a:r>
        </a:p>
      </dsp:txBody>
      <dsp:txXfrm>
        <a:off x="9560426" y="1646215"/>
        <a:ext cx="1614980" cy="9454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6783DC-02E2-4637-8900-EED7E37B03C5}">
      <dsp:nvSpPr>
        <dsp:cNvPr id="0" name=""/>
        <dsp:cNvSpPr/>
      </dsp:nvSpPr>
      <dsp:spPr>
        <a:xfrm>
          <a:off x="3022790" y="499374"/>
          <a:ext cx="5472386" cy="5472386"/>
        </a:xfrm>
        <a:prstGeom prst="pie">
          <a:avLst>
            <a:gd name="adj1" fmla="val 16200000"/>
            <a:gd name="adj2" fmla="val 180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rial Nova Light"/>
            </a:rPr>
            <a:t>Support learners to understand the range of diverse deficits and impairments that are caused by brain injury and their impact on daily functioning </a:t>
          </a:r>
          <a:endParaRPr lang="en-GB" sz="1600" kern="1200">
            <a:latin typeface="Arial Nova Light"/>
          </a:endParaRPr>
        </a:p>
      </dsp:txBody>
      <dsp:txXfrm>
        <a:off x="5906868" y="1658998"/>
        <a:ext cx="1954423" cy="1628686"/>
      </dsp:txXfrm>
    </dsp:sp>
    <dsp:sp modelId="{35F18ED4-9DDF-4A87-B12E-B63D5C72157E}">
      <dsp:nvSpPr>
        <dsp:cNvPr id="0" name=""/>
        <dsp:cNvSpPr/>
      </dsp:nvSpPr>
      <dsp:spPr>
        <a:xfrm>
          <a:off x="3037072" y="881835"/>
          <a:ext cx="5218413" cy="5168723"/>
        </a:xfrm>
        <a:prstGeom prst="pie">
          <a:avLst>
            <a:gd name="adj1" fmla="val 1800000"/>
            <a:gd name="adj2" fmla="val 900000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rtl="0">
            <a:lnSpc>
              <a:spcPct val="90000"/>
            </a:lnSpc>
            <a:spcBef>
              <a:spcPct val="0"/>
            </a:spcBef>
            <a:spcAft>
              <a:spcPct val="35000"/>
            </a:spcAft>
            <a:buNone/>
          </a:pPr>
          <a:r>
            <a:rPr lang="en-US" sz="1500" kern="1200">
              <a:latin typeface="Arial Nova Light"/>
            </a:rPr>
            <a:t>Provide tools to support practitioners to change one’s everyday approach to overcome and reduce the impact of neuro-disability on engagemen</a:t>
          </a:r>
          <a:r>
            <a:rPr lang="en-US" sz="1500" kern="1200"/>
            <a:t>t</a:t>
          </a:r>
          <a:endParaRPr lang="en-GB" sz="1500" kern="1200">
            <a:effectLst/>
            <a:latin typeface="Arial Nova Light"/>
            <a:cs typeface="Times New Roman"/>
          </a:endParaRPr>
        </a:p>
      </dsp:txBody>
      <dsp:txXfrm>
        <a:off x="4279551" y="4235352"/>
        <a:ext cx="2795578" cy="1353713"/>
      </dsp:txXfrm>
    </dsp:sp>
    <dsp:sp modelId="{A94ED9DE-8EE6-4500-8DA7-1773B971DC20}">
      <dsp:nvSpPr>
        <dsp:cNvPr id="0" name=""/>
        <dsp:cNvSpPr/>
      </dsp:nvSpPr>
      <dsp:spPr>
        <a:xfrm>
          <a:off x="2792181" y="517651"/>
          <a:ext cx="5472386" cy="5472386"/>
        </a:xfrm>
        <a:prstGeom prst="pie">
          <a:avLst>
            <a:gd name="adj1" fmla="val 9000000"/>
            <a:gd name="adj2" fmla="val 1620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688975">
            <a:lnSpc>
              <a:spcPct val="90000"/>
            </a:lnSpc>
            <a:spcBef>
              <a:spcPct val="0"/>
            </a:spcBef>
            <a:spcAft>
              <a:spcPct val="35000"/>
            </a:spcAft>
            <a:buNone/>
          </a:pPr>
          <a:r>
            <a:rPr lang="en-GB" sz="1550" kern="1200">
              <a:effectLst/>
              <a:latin typeface="Arial Nova Light"/>
              <a:ea typeface="Times New Roman" panose="02020603050405020304" pitchFamily="18" charset="0"/>
              <a:cs typeface="Times New Roman"/>
            </a:rPr>
            <a:t>Ensure practitioners understand the importance of identifying and supporting those with neurodiverse conditions in the criminal justice system</a:t>
          </a:r>
          <a:endParaRPr lang="en-GB" sz="1550" kern="1200"/>
        </a:p>
      </dsp:txBody>
      <dsp:txXfrm>
        <a:off x="3426066" y="1677276"/>
        <a:ext cx="1954423" cy="1628686"/>
      </dsp:txXfrm>
    </dsp:sp>
    <dsp:sp modelId="{41EBE053-D3E0-4988-9496-CB4A6C2A9CBC}">
      <dsp:nvSpPr>
        <dsp:cNvPr id="0" name=""/>
        <dsp:cNvSpPr/>
      </dsp:nvSpPr>
      <dsp:spPr>
        <a:xfrm>
          <a:off x="2684475" y="160607"/>
          <a:ext cx="6149920" cy="6149920"/>
        </a:xfrm>
        <a:prstGeom prst="circularArrow">
          <a:avLst>
            <a:gd name="adj1" fmla="val 5085"/>
            <a:gd name="adj2" fmla="val 327528"/>
            <a:gd name="adj3" fmla="val 1472472"/>
            <a:gd name="adj4" fmla="val 16199432"/>
            <a:gd name="adj5" fmla="val 5932"/>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04F468D5-C4E7-4035-8257-90559BACA403}">
      <dsp:nvSpPr>
        <dsp:cNvPr id="0" name=""/>
        <dsp:cNvSpPr/>
      </dsp:nvSpPr>
      <dsp:spPr>
        <a:xfrm>
          <a:off x="2572115" y="391834"/>
          <a:ext cx="6149920" cy="6149920"/>
        </a:xfrm>
        <a:prstGeom prst="circularArrow">
          <a:avLst>
            <a:gd name="adj1" fmla="val 5085"/>
            <a:gd name="adj2" fmla="val 327528"/>
            <a:gd name="adj3" fmla="val 8671970"/>
            <a:gd name="adj4" fmla="val 1800502"/>
            <a:gd name="adj5" fmla="val 5932"/>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B0D6F2DE-7CD5-49FE-B83C-C8C43C3AC56E}">
      <dsp:nvSpPr>
        <dsp:cNvPr id="0" name=""/>
        <dsp:cNvSpPr/>
      </dsp:nvSpPr>
      <dsp:spPr>
        <a:xfrm>
          <a:off x="2452963" y="178885"/>
          <a:ext cx="6149920" cy="6149920"/>
        </a:xfrm>
        <a:prstGeom prst="circularArrow">
          <a:avLst>
            <a:gd name="adj1" fmla="val 5085"/>
            <a:gd name="adj2" fmla="val 327528"/>
            <a:gd name="adj3" fmla="val 15873039"/>
            <a:gd name="adj4" fmla="val 9000000"/>
            <a:gd name="adj5" fmla="val 5932"/>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C9C773-27FC-4162-B884-D48FCE01D3B4}" type="datetimeFigureOut">
              <a:rPr lang="en-GB" smtClean="0"/>
              <a:t>20/11/2025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CCDFA2-BE0B-43DD-9DDA-3CAEEAC26285}" type="slidenum">
              <a:rPr lang="en-GB" smtClean="0"/>
              <a:t>‹#›</a:t>
            </a:fld>
            <a:endParaRPr lang="en-GB"/>
          </a:p>
        </p:txBody>
      </p:sp>
    </p:spTree>
    <p:extLst>
      <p:ext uri="{BB962C8B-B14F-4D97-AF65-F5344CB8AC3E}">
        <p14:creationId xmlns:p14="http://schemas.microsoft.com/office/powerpoint/2010/main" val="1011042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0</a:t>
            </a:r>
          </a:p>
        </p:txBody>
      </p:sp>
      <p:sp>
        <p:nvSpPr>
          <p:cNvPr id="4" name="Slide Number Placeholder 3"/>
          <p:cNvSpPr>
            <a:spLocks noGrp="1"/>
          </p:cNvSpPr>
          <p:nvPr>
            <p:ph type="sldNum" sz="quarter" idx="5"/>
          </p:nvPr>
        </p:nvSpPr>
        <p:spPr/>
        <p:txBody>
          <a:bodyPr/>
          <a:lstStyle/>
          <a:p>
            <a:fld id="{17CCDFA2-BE0B-43DD-9DDA-3CAEEAC26285}" type="slidenum">
              <a:rPr lang="en-GB" smtClean="0"/>
              <a:t>1</a:t>
            </a:fld>
            <a:endParaRPr lang="en-GB"/>
          </a:p>
        </p:txBody>
      </p:sp>
    </p:spTree>
    <p:extLst>
      <p:ext uri="{BB962C8B-B14F-4D97-AF65-F5344CB8AC3E}">
        <p14:creationId xmlns:p14="http://schemas.microsoft.com/office/powerpoint/2010/main" val="27211143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CCDFA2-BE0B-43DD-9DDA-3CAEEAC262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8221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Accessed via justice.gov mandatory </a:t>
            </a:r>
            <a:r>
              <a:rPr lang="en-GB"/>
              <a:t>training portal</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CCDFA2-BE0B-43DD-9DDA-3CAEEAC262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2754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CCDFA2-BE0B-43DD-9DDA-3CAEEAC26285}" type="slidenum">
              <a:rPr lang="en-GB" smtClean="0"/>
              <a:t>14</a:t>
            </a:fld>
            <a:endParaRPr lang="en-GB"/>
          </a:p>
        </p:txBody>
      </p:sp>
    </p:spTree>
    <p:extLst>
      <p:ext uri="{BB962C8B-B14F-4D97-AF65-F5344CB8AC3E}">
        <p14:creationId xmlns:p14="http://schemas.microsoft.com/office/powerpoint/2010/main" val="1854576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35B91-EE8C-0985-2216-15C933E6AC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0EAE24-AA74-96B3-798B-921AD02B19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00D0AA-1FFD-BDD7-06B5-5F3A5439F69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4B81662-EE5B-9C06-68EA-39B9E0B61968}"/>
              </a:ext>
            </a:extLst>
          </p:cNvPr>
          <p:cNvSpPr>
            <a:spLocks noGrp="1"/>
          </p:cNvSpPr>
          <p:nvPr>
            <p:ph type="sldNum" sz="quarter" idx="5"/>
          </p:nvPr>
        </p:nvSpPr>
        <p:spPr/>
        <p:txBody>
          <a:bodyPr/>
          <a:lstStyle/>
          <a:p>
            <a:fld id="{17CCDFA2-BE0B-43DD-9DDA-3CAEEAC26285}" type="slidenum">
              <a:rPr lang="en-GB" smtClean="0"/>
              <a:t>15</a:t>
            </a:fld>
            <a:endParaRPr lang="en-GB"/>
          </a:p>
        </p:txBody>
      </p:sp>
    </p:spTree>
    <p:extLst>
      <p:ext uri="{BB962C8B-B14F-4D97-AF65-F5344CB8AC3E}">
        <p14:creationId xmlns:p14="http://schemas.microsoft.com/office/powerpoint/2010/main" val="29059634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C29FF-60A5-537A-80D0-B243D0B68D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D49183-5879-1C89-D4B6-F1234E3680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E39F39-7149-DB16-1F78-4C32C852008C}"/>
              </a:ext>
            </a:extLst>
          </p:cNvPr>
          <p:cNvSpPr>
            <a:spLocks noGrp="1"/>
          </p:cNvSpPr>
          <p:nvPr>
            <p:ph type="body" idx="1"/>
          </p:nvPr>
        </p:nvSpPr>
        <p:spPr/>
        <p:txBody>
          <a:bodyPr/>
          <a:lstStyle/>
          <a:p>
            <a:r>
              <a:rPr lang="en-GB" dirty="0"/>
              <a:t>Strength is in the combination of personal strategies and support form staff</a:t>
            </a:r>
          </a:p>
        </p:txBody>
      </p:sp>
      <p:sp>
        <p:nvSpPr>
          <p:cNvPr id="4" name="Slide Number Placeholder 3">
            <a:extLst>
              <a:ext uri="{FF2B5EF4-FFF2-40B4-BE49-F238E27FC236}">
                <a16:creationId xmlns:a16="http://schemas.microsoft.com/office/drawing/2014/main" id="{E8700DCE-DAD9-704F-3CB8-638B710251E2}"/>
              </a:ext>
            </a:extLst>
          </p:cNvPr>
          <p:cNvSpPr>
            <a:spLocks noGrp="1"/>
          </p:cNvSpPr>
          <p:nvPr>
            <p:ph type="sldNum" sz="quarter" idx="5"/>
          </p:nvPr>
        </p:nvSpPr>
        <p:spPr/>
        <p:txBody>
          <a:bodyPr/>
          <a:lstStyle/>
          <a:p>
            <a:fld id="{17CCDFA2-BE0B-43DD-9DDA-3CAEEAC26285}" type="slidenum">
              <a:rPr lang="en-GB" smtClean="0"/>
              <a:t>16</a:t>
            </a:fld>
            <a:endParaRPr lang="en-GB"/>
          </a:p>
        </p:txBody>
      </p:sp>
    </p:spTree>
    <p:extLst>
      <p:ext uri="{BB962C8B-B14F-4D97-AF65-F5344CB8AC3E}">
        <p14:creationId xmlns:p14="http://schemas.microsoft.com/office/powerpoint/2010/main" val="31348461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4C604-71A9-552E-20D8-18CD6D98F2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3D8BD-0902-2750-9B43-FC3E6C8730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41A13E-BABF-D26D-03A5-B89BF87BB1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000"/>
              </a:spcAft>
              <a:buClr>
                <a:srgbClr val="9180FF"/>
              </a:buClr>
              <a:buSzTx/>
              <a:buFontTx/>
              <a:buNone/>
              <a:tabLst/>
              <a:defRPr/>
            </a:pPr>
            <a:r>
              <a:rPr kumimoji="0" lang="en-GB" sz="1800" b="0" i="0" u="none" strike="noStrike" kern="1200" cap="none" spc="0" normalizeH="0" baseline="0" noProof="0" dirty="0">
                <a:ln>
                  <a:noFill/>
                </a:ln>
                <a:solidFill>
                  <a:srgbClr val="052B29"/>
                </a:solidFill>
                <a:effectLst/>
                <a:uLnTx/>
                <a:uFillTx/>
                <a:latin typeface="Arial"/>
                <a:ea typeface="+mn-ea"/>
                <a:cs typeface="Arial" panose="020B0604020202020204" pitchFamily="34" charset="0"/>
              </a:rPr>
              <a:t>Only once we start providing accessible support services to women with brain injury in the CJS, will we start to properly address the health and social inequalities that justice involved women face and have an opportunity to break the cycle of reoffending</a:t>
            </a:r>
          </a:p>
          <a:p>
            <a:endParaRPr lang="en-GB" dirty="0"/>
          </a:p>
        </p:txBody>
      </p:sp>
      <p:sp>
        <p:nvSpPr>
          <p:cNvPr id="4" name="Slide Number Placeholder 3">
            <a:extLst>
              <a:ext uri="{FF2B5EF4-FFF2-40B4-BE49-F238E27FC236}">
                <a16:creationId xmlns:a16="http://schemas.microsoft.com/office/drawing/2014/main" id="{D985DFB7-7793-B191-5D8E-1C4746A6F80B}"/>
              </a:ext>
            </a:extLst>
          </p:cNvPr>
          <p:cNvSpPr>
            <a:spLocks noGrp="1"/>
          </p:cNvSpPr>
          <p:nvPr>
            <p:ph type="sldNum" sz="quarter" idx="5"/>
          </p:nvPr>
        </p:nvSpPr>
        <p:spPr/>
        <p:txBody>
          <a:bodyPr/>
          <a:lstStyle/>
          <a:p>
            <a:fld id="{17CCDFA2-BE0B-43DD-9DDA-3CAEEAC26285}" type="slidenum">
              <a:rPr lang="en-GB" smtClean="0"/>
              <a:t>17</a:t>
            </a:fld>
            <a:endParaRPr lang="en-GB"/>
          </a:p>
        </p:txBody>
      </p:sp>
    </p:spTree>
    <p:extLst>
      <p:ext uri="{BB962C8B-B14F-4D97-AF65-F5344CB8AC3E}">
        <p14:creationId xmlns:p14="http://schemas.microsoft.com/office/powerpoint/2010/main" val="2073625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7CCDFA2-BE0B-43DD-9DDA-3CAEEAC26285}" type="slidenum">
              <a:rPr lang="en-GB" smtClean="0"/>
              <a:t>19</a:t>
            </a:fld>
            <a:endParaRPr lang="en-GB"/>
          </a:p>
        </p:txBody>
      </p:sp>
    </p:spTree>
    <p:extLst>
      <p:ext uri="{BB962C8B-B14F-4D97-AF65-F5344CB8AC3E}">
        <p14:creationId xmlns:p14="http://schemas.microsoft.com/office/powerpoint/2010/main" val="3467264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10BF1-6596-7390-AF7B-FC52C7A04B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E5807-DE82-D672-8E30-9A2C84D1E7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E16FD4-9C9A-FE09-1937-9E31833E844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D466A26-D4AD-5BAB-8741-303D89D78B44}"/>
              </a:ext>
            </a:extLst>
          </p:cNvPr>
          <p:cNvSpPr>
            <a:spLocks noGrp="1"/>
          </p:cNvSpPr>
          <p:nvPr>
            <p:ph type="sldNum" sz="quarter" idx="5"/>
          </p:nvPr>
        </p:nvSpPr>
        <p:spPr/>
        <p:txBody>
          <a:bodyPr/>
          <a:lstStyle/>
          <a:p>
            <a:fld id="{17CCDFA2-BE0B-43DD-9DDA-3CAEEAC26285}" type="slidenum">
              <a:rPr lang="en-GB" smtClean="0"/>
              <a:t>20</a:t>
            </a:fld>
            <a:endParaRPr lang="en-GB"/>
          </a:p>
        </p:txBody>
      </p:sp>
    </p:spTree>
    <p:extLst>
      <p:ext uri="{BB962C8B-B14F-4D97-AF65-F5344CB8AC3E}">
        <p14:creationId xmlns:p14="http://schemas.microsoft.com/office/powerpoint/2010/main" val="2040434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F80DF-1418-CA30-A0E8-8CD844A8A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B07E-8203-9E3F-F9E7-A40BEAE24B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C369D8-71B6-B31C-4B73-1AE975A08415}"/>
              </a:ext>
            </a:extLst>
          </p:cNvPr>
          <p:cNvSpPr>
            <a:spLocks noGrp="1"/>
          </p:cNvSpPr>
          <p:nvPr>
            <p:ph type="body" idx="1"/>
          </p:nvPr>
        </p:nvSpPr>
        <p:spPr/>
        <p:txBody>
          <a:bodyPr/>
          <a:lstStyle/>
          <a:p>
            <a:r>
              <a:rPr lang="en-GB" dirty="0"/>
              <a:t>.</a:t>
            </a:r>
          </a:p>
        </p:txBody>
      </p:sp>
      <p:sp>
        <p:nvSpPr>
          <p:cNvPr id="4" name="Slide Number Placeholder 3">
            <a:extLst>
              <a:ext uri="{FF2B5EF4-FFF2-40B4-BE49-F238E27FC236}">
                <a16:creationId xmlns:a16="http://schemas.microsoft.com/office/drawing/2014/main" id="{C46276F2-F12E-A404-FB5E-5422FFF55E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5775A9-3F0F-4A8F-8312-6C810EEA803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8127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DD0E-026A-3651-D353-B013CF7C3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388472-3D0E-37A0-3C5A-38A7E98FBF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0ADB20-BBD6-231B-32D5-B6F6D51607F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E06F79C-F0BF-1D63-6D5C-BBF13C42D1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5775A9-3F0F-4A8F-8312-6C810EEA803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329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CCDFA2-BE0B-43DD-9DDA-3CAEEAC26285}" type="slidenum">
              <a:rPr lang="en-GB" smtClean="0"/>
              <a:t>4</a:t>
            </a:fld>
            <a:endParaRPr lang="en-GB"/>
          </a:p>
        </p:txBody>
      </p:sp>
    </p:spTree>
    <p:extLst>
      <p:ext uri="{BB962C8B-B14F-4D97-AF65-F5344CB8AC3E}">
        <p14:creationId xmlns:p14="http://schemas.microsoft.com/office/powerpoint/2010/main" val="2365154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70 justice involved women</a:t>
            </a:r>
          </a:p>
          <a:p>
            <a:endParaRPr lang="en-GB" dirty="0"/>
          </a:p>
        </p:txBody>
      </p:sp>
      <p:sp>
        <p:nvSpPr>
          <p:cNvPr id="4" name="Slide Number Placeholder 3"/>
          <p:cNvSpPr>
            <a:spLocks noGrp="1"/>
          </p:cNvSpPr>
          <p:nvPr>
            <p:ph type="sldNum" sz="quarter" idx="5"/>
          </p:nvPr>
        </p:nvSpPr>
        <p:spPr/>
        <p:txBody>
          <a:bodyPr/>
          <a:lstStyle/>
          <a:p>
            <a:fld id="{17CCDFA2-BE0B-43DD-9DDA-3CAEEAC26285}" type="slidenum">
              <a:rPr lang="en-GB" smtClean="0"/>
              <a:t>5</a:t>
            </a:fld>
            <a:endParaRPr lang="en-GB"/>
          </a:p>
        </p:txBody>
      </p:sp>
    </p:spTree>
    <p:extLst>
      <p:ext uri="{BB962C8B-B14F-4D97-AF65-F5344CB8AC3E}">
        <p14:creationId xmlns:p14="http://schemas.microsoft.com/office/powerpoint/2010/main" val="4067964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Many from rural </a:t>
            </a:r>
            <a:r>
              <a:rPr lang="en-GB" dirty="0" err="1"/>
              <a:t>disadvantatged</a:t>
            </a:r>
            <a:r>
              <a:rPr lang="en-GB" dirty="0"/>
              <a:t> communities </a:t>
            </a:r>
          </a:p>
          <a:p>
            <a:r>
              <a:rPr lang="en-GB" dirty="0"/>
              <a:t>Population of </a:t>
            </a:r>
            <a:r>
              <a:rPr lang="en-GB" dirty="0" err="1"/>
              <a:t>wales</a:t>
            </a:r>
            <a:r>
              <a:rPr lang="en-GB" dirty="0"/>
              <a:t> is 3.2 million</a:t>
            </a:r>
          </a:p>
          <a:p>
            <a:r>
              <a:rPr lang="en-GB" dirty="0"/>
              <a:t>Ethnicity of our population was representative of the women, but it is not a diverse population</a:t>
            </a:r>
          </a:p>
        </p:txBody>
      </p:sp>
      <p:sp>
        <p:nvSpPr>
          <p:cNvPr id="4" name="Slide Number Placeholder 3"/>
          <p:cNvSpPr>
            <a:spLocks noGrp="1"/>
          </p:cNvSpPr>
          <p:nvPr>
            <p:ph type="sldNum" sz="quarter" idx="5"/>
          </p:nvPr>
        </p:nvSpPr>
        <p:spPr/>
        <p:txBody>
          <a:bodyPr/>
          <a:lstStyle/>
          <a:p>
            <a:fld id="{17CCDFA2-BE0B-43DD-9DDA-3CAEEAC26285}" type="slidenum">
              <a:rPr lang="en-GB" smtClean="0"/>
              <a:t>6</a:t>
            </a:fld>
            <a:endParaRPr lang="en-GB"/>
          </a:p>
        </p:txBody>
      </p:sp>
    </p:spTree>
    <p:extLst>
      <p:ext uri="{BB962C8B-B14F-4D97-AF65-F5344CB8AC3E}">
        <p14:creationId xmlns:p14="http://schemas.microsoft.com/office/powerpoint/2010/main" val="2610473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00" dirty="0">
              <a:effectLst/>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With </a:t>
            </a:r>
            <a:r>
              <a:rPr lang="en-GB" sz="1200" b="1" dirty="0"/>
              <a:t>over 75% </a:t>
            </a:r>
            <a:r>
              <a:rPr lang="en-GB" sz="1200" dirty="0"/>
              <a:t>of females in prison reporting a head injury, </a:t>
            </a:r>
            <a:r>
              <a:rPr lang="en-GB" sz="1200" b="1" dirty="0"/>
              <a:t>almost 90% were accounted for by DA </a:t>
            </a:r>
            <a:r>
              <a:rPr lang="en-GB" sz="1200" dirty="0"/>
              <a:t>(McMillan et al., 2021).</a:t>
            </a:r>
          </a:p>
          <a:p>
            <a:endParaRPr lang="en-GB" sz="1200" kern="100" dirty="0">
              <a:effectLst/>
              <a:ea typeface="Aptos" panose="020B0004020202020204" pitchFamily="34" charset="0"/>
              <a:cs typeface="Aptos" panose="020B0004020202020204" pitchFamily="34" charset="0"/>
            </a:endParaRPr>
          </a:p>
          <a:p>
            <a:r>
              <a:rPr lang="en-GB" sz="1200" kern="100" dirty="0">
                <a:effectLst/>
                <a:ea typeface="Aptos" panose="020B0004020202020204" pitchFamily="34" charset="0"/>
                <a:cs typeface="Aptos" panose="020B0004020202020204" pitchFamily="34" charset="0"/>
              </a:rPr>
              <a:t>NFS stat – include when presenting that 51% of women reported an associated LOC</a:t>
            </a:r>
            <a:endParaRPr lang="en-GB" dirty="0"/>
          </a:p>
        </p:txBody>
      </p:sp>
      <p:sp>
        <p:nvSpPr>
          <p:cNvPr id="4" name="Slide Number Placeholder 3"/>
          <p:cNvSpPr>
            <a:spLocks noGrp="1"/>
          </p:cNvSpPr>
          <p:nvPr>
            <p:ph type="sldNum" sz="quarter" idx="5"/>
          </p:nvPr>
        </p:nvSpPr>
        <p:spPr/>
        <p:txBody>
          <a:bodyPr/>
          <a:lstStyle/>
          <a:p>
            <a:fld id="{7A115396-8BE1-4951-A309-94D4C0B90351}" type="slidenum">
              <a:rPr lang="en-GB" smtClean="0"/>
              <a:t>7</a:t>
            </a:fld>
            <a:endParaRPr lang="en-GB"/>
          </a:p>
        </p:txBody>
      </p:sp>
    </p:spTree>
    <p:extLst>
      <p:ext uri="{BB962C8B-B14F-4D97-AF65-F5344CB8AC3E}">
        <p14:creationId xmlns:p14="http://schemas.microsoft.com/office/powerpoint/2010/main" val="2532280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Interestingly, they had very good levels of education.  Most had achieved GCSEs and stayed in full time education until 18 years unlike the male CJS </a:t>
            </a:r>
          </a:p>
          <a:p>
            <a:r>
              <a:rPr lang="en-GB" dirty="0"/>
              <a:t>But few had transferred these skills to the workplace.  Very few had jobs or had ever worked.</a:t>
            </a:r>
          </a:p>
        </p:txBody>
      </p:sp>
      <p:sp>
        <p:nvSpPr>
          <p:cNvPr id="4" name="Slide Number Placeholder 3"/>
          <p:cNvSpPr>
            <a:spLocks noGrp="1"/>
          </p:cNvSpPr>
          <p:nvPr>
            <p:ph type="sldNum" sz="quarter" idx="5"/>
          </p:nvPr>
        </p:nvSpPr>
        <p:spPr/>
        <p:txBody>
          <a:bodyPr/>
          <a:lstStyle/>
          <a:p>
            <a:fld id="{17CCDFA2-BE0B-43DD-9DDA-3CAEEAC26285}" type="slidenum">
              <a:rPr lang="en-GB" smtClean="0"/>
              <a:t>9</a:t>
            </a:fld>
            <a:endParaRPr lang="en-GB"/>
          </a:p>
        </p:txBody>
      </p:sp>
    </p:spTree>
    <p:extLst>
      <p:ext uri="{BB962C8B-B14F-4D97-AF65-F5344CB8AC3E}">
        <p14:creationId xmlns:p14="http://schemas.microsoft.com/office/powerpoint/2010/main" val="515043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E.g., not adhering to licence conditions being viewed as defiant and non-compliant rather than a consequence of memory difficulties.</a:t>
            </a:r>
          </a:p>
          <a:p>
            <a:r>
              <a:rPr lang="en-GB" dirty="0"/>
              <a:t>Not responding to questions or instructions promptly being viewed as rude or disrespectful rather than slowed information processing</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52B29"/>
                </a:solidFill>
                <a:latin typeface="Tw Cen MT"/>
                <a:cs typeface="Arial"/>
              </a:rPr>
              <a:t>Females with BI have been found to have </a:t>
            </a:r>
            <a:r>
              <a:rPr lang="en-GB" sz="1200" b="1" dirty="0">
                <a:solidFill>
                  <a:srgbClr val="052B29"/>
                </a:solidFill>
                <a:latin typeface="Tw Cen MT"/>
                <a:cs typeface="Arial"/>
              </a:rPr>
              <a:t>longer recovery times</a:t>
            </a:r>
            <a:r>
              <a:rPr lang="en-GB" sz="1200" dirty="0">
                <a:solidFill>
                  <a:srgbClr val="052B29"/>
                </a:solidFill>
                <a:latin typeface="Tw Cen MT"/>
                <a:cs typeface="Arial"/>
              </a:rPr>
              <a:t> and worse outcomes </a:t>
            </a:r>
            <a:r>
              <a:rPr lang="en-GB" sz="1200" dirty="0">
                <a:latin typeface="Tw Cen MT"/>
              </a:rPr>
              <a:t>for “mild” BIs (Maas et al., 2022)</a:t>
            </a: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92% </a:t>
            </a:r>
            <a:r>
              <a:rPr lang="en-GB" sz="1200" dirty="0"/>
              <a:t>of females in prison with a BI reported significantly </a:t>
            </a:r>
            <a:r>
              <a:rPr lang="en-GB" sz="1200" b="1" dirty="0"/>
              <a:t>worse mental health </a:t>
            </a:r>
            <a:r>
              <a:rPr lang="en-GB" sz="1200" dirty="0"/>
              <a:t>and </a:t>
            </a:r>
            <a:r>
              <a:rPr lang="en-GB" sz="1200" b="1" dirty="0"/>
              <a:t>substance misuse</a:t>
            </a:r>
            <a:r>
              <a:rPr lang="en-GB" sz="1200" dirty="0"/>
              <a:t> than males with a BI and individuals without a BI (McMillan et a., 2021; </a:t>
            </a:r>
            <a:r>
              <a:rPr lang="en-GB" sz="1200" dirty="0" err="1"/>
              <a:t>Blaya</a:t>
            </a:r>
            <a:r>
              <a:rPr lang="en-GB" sz="1200" dirty="0"/>
              <a:t> et al., 2022).</a:t>
            </a:r>
          </a:p>
          <a:p>
            <a:endParaRPr lang="en-GB" dirty="0"/>
          </a:p>
        </p:txBody>
      </p:sp>
      <p:sp>
        <p:nvSpPr>
          <p:cNvPr id="4" name="Slide Number Placeholder 3"/>
          <p:cNvSpPr>
            <a:spLocks noGrp="1"/>
          </p:cNvSpPr>
          <p:nvPr>
            <p:ph type="sldNum" sz="quarter" idx="5"/>
          </p:nvPr>
        </p:nvSpPr>
        <p:spPr/>
        <p:txBody>
          <a:bodyPr/>
          <a:lstStyle/>
          <a:p>
            <a:fld id="{17CCDFA2-BE0B-43DD-9DDA-3CAEEAC26285}" type="slidenum">
              <a:rPr lang="en-GB" smtClean="0"/>
              <a:t>10</a:t>
            </a:fld>
            <a:endParaRPr lang="en-GB"/>
          </a:p>
        </p:txBody>
      </p:sp>
    </p:spTree>
    <p:extLst>
      <p:ext uri="{BB962C8B-B14F-4D97-AF65-F5344CB8AC3E}">
        <p14:creationId xmlns:p14="http://schemas.microsoft.com/office/powerpoint/2010/main" val="9347965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0.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0.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2"/>
        </a:solidFill>
        <a:effectLst/>
      </p:bgPr>
    </p:bg>
    <p:spTree>
      <p:nvGrpSpPr>
        <p:cNvPr id="1" name=""/>
        <p:cNvGrpSpPr/>
        <p:nvPr/>
      </p:nvGrpSpPr>
      <p:grpSpPr>
        <a:xfrm>
          <a:off x="0" y="0"/>
          <a:ext cx="0" cy="0"/>
          <a:chOff x="0" y="0"/>
          <a:chExt cx="0" cy="0"/>
        </a:xfrm>
      </p:grpSpPr>
      <p:pic>
        <p:nvPicPr>
          <p:cNvPr id="14" name="Picture 13" descr="A colorful background with flowers and leaves&#10;&#10;Description automatically generated">
            <a:extLst>
              <a:ext uri="{FF2B5EF4-FFF2-40B4-BE49-F238E27FC236}">
                <a16:creationId xmlns:a16="http://schemas.microsoft.com/office/drawing/2014/main" id="{7EEDE260-CA64-7F2B-86FE-46352414FCF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3878580"/>
            <a:ext cx="12192000" cy="2979420"/>
          </a:xfrm>
          <a:prstGeom prst="rect">
            <a:avLst/>
          </a:prstGeom>
        </p:spPr>
      </p:pic>
      <p:sp>
        <p:nvSpPr>
          <p:cNvPr id="2" name="Title 1">
            <a:extLst>
              <a:ext uri="{FF2B5EF4-FFF2-40B4-BE49-F238E27FC236}">
                <a16:creationId xmlns:a16="http://schemas.microsoft.com/office/drawing/2014/main" id="{FDF95F56-4B68-9431-B248-8C5892666C07}"/>
              </a:ext>
            </a:extLst>
          </p:cNvPr>
          <p:cNvSpPr>
            <a:spLocks noGrp="1"/>
          </p:cNvSpPr>
          <p:nvPr>
            <p:ph type="ctrTitle" hasCustomPrompt="1"/>
          </p:nvPr>
        </p:nvSpPr>
        <p:spPr>
          <a:xfrm>
            <a:off x="601980" y="1668781"/>
            <a:ext cx="8831580" cy="1501139"/>
          </a:xfrm>
        </p:spPr>
        <p:txBody>
          <a:bodyPr lIns="0" tIns="0" rIns="0" bIns="0" anchor="t" anchorCtr="0">
            <a:normAutofit/>
          </a:bodyPr>
          <a:lstStyle>
            <a:lvl1pPr algn="l">
              <a:lnSpc>
                <a:spcPts val="5800"/>
              </a:lnSpc>
              <a:defRPr sz="5600">
                <a:solidFill>
                  <a:schemeClr val="tx1"/>
                </a:solidFill>
              </a:defRPr>
            </a:lvl1pPr>
          </a:lstStyle>
          <a:p>
            <a:r>
              <a:rPr lang="en-GB"/>
              <a:t>Main Title Of The Presentation</a:t>
            </a:r>
          </a:p>
        </p:txBody>
      </p:sp>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637222" y="3375659"/>
            <a:ext cx="8796338" cy="365125"/>
          </a:xfrm>
        </p:spPr>
        <p:txBody>
          <a:bodyPr lIns="0" tIns="0" rIns="0" bIns="0">
            <a:normAutofit/>
          </a:bodyPr>
          <a:lstStyle>
            <a:lvl1pPr marL="0" indent="0" algn="l">
              <a:buNone/>
              <a:defRPr sz="2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to sit here</a:t>
            </a:r>
          </a:p>
        </p:txBody>
      </p:sp>
      <p:sp>
        <p:nvSpPr>
          <p:cNvPr id="4" name="Date Placeholder 3">
            <a:extLst>
              <a:ext uri="{FF2B5EF4-FFF2-40B4-BE49-F238E27FC236}">
                <a16:creationId xmlns:a16="http://schemas.microsoft.com/office/drawing/2014/main" id="{E94C58DB-9E44-3631-2EB4-A8989100B15C}"/>
              </a:ext>
            </a:extLst>
          </p:cNvPr>
          <p:cNvSpPr>
            <a:spLocks noGrp="1"/>
          </p:cNvSpPr>
          <p:nvPr>
            <p:ph type="dt" sz="half" idx="10"/>
          </p:nvPr>
        </p:nvSpPr>
        <p:spPr>
          <a:xfrm>
            <a:off x="10622280" y="276225"/>
            <a:ext cx="1158240" cy="323760"/>
          </a:xfrm>
          <a:prstGeom prst="roundRect">
            <a:avLst>
              <a:gd name="adj" fmla="val 50000"/>
            </a:avLst>
          </a:prstGeom>
          <a:noFill/>
          <a:ln w="22225">
            <a:solidFill>
              <a:schemeClr val="accent6"/>
            </a:solidFill>
          </a:ln>
        </p:spPr>
        <p:txBody>
          <a:bodyPr lIns="0" tIns="0" rIns="0" bIns="0"/>
          <a:lstStyle>
            <a:lvl1pPr algn="ctr">
              <a:defRPr sz="1400">
                <a:solidFill>
                  <a:schemeClr val="tx1"/>
                </a:solidFill>
              </a:defRPr>
            </a:lvl1pPr>
          </a:lstStyle>
          <a:p>
            <a:r>
              <a:rPr lang="en-GB"/>
              <a:t>15.10. 23</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21982" y="276225"/>
            <a:ext cx="1849755" cy="352334"/>
          </a:xfrm>
          <a:prstGeom prst="rect">
            <a:avLst/>
          </a:prstGeom>
        </p:spPr>
      </p:pic>
      <p:cxnSp>
        <p:nvCxnSpPr>
          <p:cNvPr id="12" name="Straight Connector 11">
            <a:extLst>
              <a:ext uri="{FF2B5EF4-FFF2-40B4-BE49-F238E27FC236}">
                <a16:creationId xmlns:a16="http://schemas.microsoft.com/office/drawing/2014/main" id="{BB49238E-B3F6-40DA-E443-AF567867ADA6}"/>
              </a:ext>
            </a:extLst>
          </p:cNvPr>
          <p:cNvCxnSpPr/>
          <p:nvPr userDrawn="1"/>
        </p:nvCxnSpPr>
        <p:spPr>
          <a:xfrm>
            <a:off x="0" y="861060"/>
            <a:ext cx="12192000"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4C2FDA3B-BBA3-0A27-5629-F12B28A701BB}"/>
              </a:ext>
            </a:extLst>
          </p:cNvPr>
          <p:cNvSpPr>
            <a:spLocks noGrp="1"/>
          </p:cNvSpPr>
          <p:nvPr>
            <p:ph type="body" sz="quarter" idx="11" hasCustomPrompt="1"/>
          </p:nvPr>
        </p:nvSpPr>
        <p:spPr>
          <a:xfrm>
            <a:off x="8342857" y="989332"/>
            <a:ext cx="3195909" cy="308343"/>
          </a:xfrm>
        </p:spPr>
        <p:txBody>
          <a:bodyPr lIns="0" tIns="0" rIns="0" bIns="0">
            <a:noAutofit/>
          </a:bodyPr>
          <a:lstStyle>
            <a:lvl1pPr marL="0" indent="0" algn="r">
              <a:buNone/>
              <a:defRPr sz="1600"/>
            </a:lvl1pPr>
          </a:lstStyle>
          <a:p>
            <a:pPr lvl="0"/>
            <a:r>
              <a:rPr lang="en-GB"/>
              <a:t>Presented by Name Surname</a:t>
            </a:r>
          </a:p>
        </p:txBody>
      </p:sp>
    </p:spTree>
    <p:extLst>
      <p:ext uri="{BB962C8B-B14F-4D97-AF65-F5344CB8AC3E}">
        <p14:creationId xmlns:p14="http://schemas.microsoft.com/office/powerpoint/2010/main" val="40716047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2"/>
        </a:solidFill>
        <a:effectLst/>
      </p:bgPr>
    </p:bg>
    <p:spTree>
      <p:nvGrpSpPr>
        <p:cNvPr id="1" name=""/>
        <p:cNvGrpSpPr/>
        <p:nvPr/>
      </p:nvGrpSpPr>
      <p:grpSpPr>
        <a:xfrm>
          <a:off x="0" y="0"/>
          <a:ext cx="0" cy="0"/>
          <a:chOff x="0" y="0"/>
          <a:chExt cx="0" cy="0"/>
        </a:xfrm>
      </p:grpSpPr>
      <p:pic>
        <p:nvPicPr>
          <p:cNvPr id="14" name="Picture 13" descr="A colorful background with flowers and leaves&#10;&#10;Description automatically generated">
            <a:extLst>
              <a:ext uri="{FF2B5EF4-FFF2-40B4-BE49-F238E27FC236}">
                <a16:creationId xmlns:a16="http://schemas.microsoft.com/office/drawing/2014/main" id="{7EEDE260-CA64-7F2B-86FE-46352414FCF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3878580"/>
            <a:ext cx="12192000" cy="2979420"/>
          </a:xfrm>
          <a:prstGeom prst="rect">
            <a:avLst/>
          </a:prstGeom>
        </p:spPr>
      </p:pic>
      <p:sp>
        <p:nvSpPr>
          <p:cNvPr id="2" name="Title 1">
            <a:extLst>
              <a:ext uri="{FF2B5EF4-FFF2-40B4-BE49-F238E27FC236}">
                <a16:creationId xmlns:a16="http://schemas.microsoft.com/office/drawing/2014/main" id="{FDF95F56-4B68-9431-B248-8C5892666C07}"/>
              </a:ext>
            </a:extLst>
          </p:cNvPr>
          <p:cNvSpPr>
            <a:spLocks noGrp="1"/>
          </p:cNvSpPr>
          <p:nvPr>
            <p:ph type="ctrTitle" hasCustomPrompt="1"/>
          </p:nvPr>
        </p:nvSpPr>
        <p:spPr>
          <a:xfrm>
            <a:off x="601980" y="1668781"/>
            <a:ext cx="8831580" cy="1501139"/>
          </a:xfrm>
        </p:spPr>
        <p:txBody>
          <a:bodyPr lIns="0" tIns="0" rIns="0" bIns="0" anchor="t" anchorCtr="0">
            <a:normAutofit/>
          </a:bodyPr>
          <a:lstStyle>
            <a:lvl1pPr algn="l">
              <a:lnSpc>
                <a:spcPts val="5800"/>
              </a:lnSpc>
              <a:defRPr sz="5600">
                <a:solidFill>
                  <a:schemeClr val="tx1"/>
                </a:solidFill>
              </a:defRPr>
            </a:lvl1pPr>
          </a:lstStyle>
          <a:p>
            <a:r>
              <a:rPr lang="en-GB"/>
              <a:t>Main Title Of The Presentation</a:t>
            </a:r>
          </a:p>
        </p:txBody>
      </p:sp>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637222" y="3375659"/>
            <a:ext cx="8796338" cy="365125"/>
          </a:xfrm>
        </p:spPr>
        <p:txBody>
          <a:bodyPr lIns="0" tIns="0" rIns="0" bIns="0">
            <a:normAutofit/>
          </a:bodyPr>
          <a:lstStyle>
            <a:lvl1pPr marL="0" indent="0" algn="l">
              <a:buNone/>
              <a:defRPr sz="2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to sit here</a:t>
            </a:r>
          </a:p>
        </p:txBody>
      </p:sp>
      <p:sp>
        <p:nvSpPr>
          <p:cNvPr id="4" name="Date Placeholder 3">
            <a:extLst>
              <a:ext uri="{FF2B5EF4-FFF2-40B4-BE49-F238E27FC236}">
                <a16:creationId xmlns:a16="http://schemas.microsoft.com/office/drawing/2014/main" id="{E94C58DB-9E44-3631-2EB4-A8989100B15C}"/>
              </a:ext>
            </a:extLst>
          </p:cNvPr>
          <p:cNvSpPr>
            <a:spLocks noGrp="1"/>
          </p:cNvSpPr>
          <p:nvPr>
            <p:ph type="dt" sz="half" idx="10"/>
          </p:nvPr>
        </p:nvSpPr>
        <p:spPr>
          <a:xfrm>
            <a:off x="10622280" y="276225"/>
            <a:ext cx="1158240" cy="323760"/>
          </a:xfrm>
          <a:prstGeom prst="roundRect">
            <a:avLst>
              <a:gd name="adj" fmla="val 50000"/>
            </a:avLst>
          </a:prstGeom>
          <a:noFill/>
          <a:ln w="22225">
            <a:solidFill>
              <a:schemeClr val="accent6"/>
            </a:solidFill>
          </a:ln>
        </p:spPr>
        <p:txBody>
          <a:bodyPr lIns="0" tIns="0" rIns="0" bIns="0"/>
          <a:lstStyle>
            <a:lvl1pPr algn="ctr">
              <a:defRPr sz="1400">
                <a:solidFill>
                  <a:schemeClr val="tx1"/>
                </a:solidFill>
              </a:defRPr>
            </a:lvl1pPr>
          </a:lstStyle>
          <a:p>
            <a:r>
              <a:rPr lang="en-GB"/>
              <a:t>15.10. 23</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21982" y="276225"/>
            <a:ext cx="1849755" cy="352334"/>
          </a:xfrm>
          <a:prstGeom prst="rect">
            <a:avLst/>
          </a:prstGeom>
        </p:spPr>
      </p:pic>
      <p:cxnSp>
        <p:nvCxnSpPr>
          <p:cNvPr id="12" name="Straight Connector 11">
            <a:extLst>
              <a:ext uri="{FF2B5EF4-FFF2-40B4-BE49-F238E27FC236}">
                <a16:creationId xmlns:a16="http://schemas.microsoft.com/office/drawing/2014/main" id="{BB49238E-B3F6-40DA-E443-AF567867ADA6}"/>
              </a:ext>
            </a:extLst>
          </p:cNvPr>
          <p:cNvCxnSpPr/>
          <p:nvPr userDrawn="1"/>
        </p:nvCxnSpPr>
        <p:spPr>
          <a:xfrm>
            <a:off x="0" y="861060"/>
            <a:ext cx="12192000"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4C2FDA3B-BBA3-0A27-5629-F12B28A701BB}"/>
              </a:ext>
            </a:extLst>
          </p:cNvPr>
          <p:cNvSpPr>
            <a:spLocks noGrp="1"/>
          </p:cNvSpPr>
          <p:nvPr>
            <p:ph type="body" sz="quarter" idx="11" hasCustomPrompt="1"/>
          </p:nvPr>
        </p:nvSpPr>
        <p:spPr>
          <a:xfrm>
            <a:off x="8342857" y="989332"/>
            <a:ext cx="3195909" cy="308343"/>
          </a:xfrm>
        </p:spPr>
        <p:txBody>
          <a:bodyPr lIns="0" tIns="0" rIns="0" bIns="0">
            <a:noAutofit/>
          </a:bodyPr>
          <a:lstStyle>
            <a:lvl1pPr marL="0" indent="0" algn="r">
              <a:buNone/>
              <a:defRPr sz="1600"/>
            </a:lvl1pPr>
          </a:lstStyle>
          <a:p>
            <a:pPr lvl="0"/>
            <a:r>
              <a:rPr lang="en-GB"/>
              <a:t>Presented by Name Surname</a:t>
            </a:r>
          </a:p>
        </p:txBody>
      </p:sp>
    </p:spTree>
    <p:extLst>
      <p:ext uri="{BB962C8B-B14F-4D97-AF65-F5344CB8AC3E}">
        <p14:creationId xmlns:p14="http://schemas.microsoft.com/office/powerpoint/2010/main" val="23066881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2"/>
        </a:solidFill>
        <a:effectLst/>
      </p:bgPr>
    </p:bg>
    <p:spTree>
      <p:nvGrpSpPr>
        <p:cNvPr id="1" name=""/>
        <p:cNvGrpSpPr/>
        <p:nvPr/>
      </p:nvGrpSpPr>
      <p:grpSpPr>
        <a:xfrm>
          <a:off x="0" y="0"/>
          <a:ext cx="0" cy="0"/>
          <a:chOff x="0" y="0"/>
          <a:chExt cx="0" cy="0"/>
        </a:xfrm>
      </p:grpSpPr>
      <p:pic>
        <p:nvPicPr>
          <p:cNvPr id="14" name="Picture 13" descr="A colorful background with flowers and leaves&#10;&#10;Description automatically generated">
            <a:extLst>
              <a:ext uri="{FF2B5EF4-FFF2-40B4-BE49-F238E27FC236}">
                <a16:creationId xmlns:a16="http://schemas.microsoft.com/office/drawing/2014/main" id="{7EEDE260-CA64-7F2B-86FE-46352414FCF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3879642"/>
            <a:ext cx="6096000" cy="2979420"/>
          </a:xfrm>
          <a:prstGeom prst="rect">
            <a:avLst/>
          </a:prstGeom>
        </p:spPr>
      </p:pic>
      <p:sp>
        <p:nvSpPr>
          <p:cNvPr id="2" name="Title 1">
            <a:extLst>
              <a:ext uri="{FF2B5EF4-FFF2-40B4-BE49-F238E27FC236}">
                <a16:creationId xmlns:a16="http://schemas.microsoft.com/office/drawing/2014/main" id="{FDF95F56-4B68-9431-B248-8C5892666C07}"/>
              </a:ext>
            </a:extLst>
          </p:cNvPr>
          <p:cNvSpPr>
            <a:spLocks noGrp="1"/>
          </p:cNvSpPr>
          <p:nvPr>
            <p:ph type="ctrTitle" hasCustomPrompt="1"/>
          </p:nvPr>
        </p:nvSpPr>
        <p:spPr>
          <a:xfrm>
            <a:off x="601980" y="1668781"/>
            <a:ext cx="8831580" cy="1501139"/>
          </a:xfrm>
        </p:spPr>
        <p:txBody>
          <a:bodyPr lIns="0" tIns="0" rIns="0" bIns="0" anchor="t" anchorCtr="0">
            <a:normAutofit/>
          </a:bodyPr>
          <a:lstStyle>
            <a:lvl1pPr algn="l">
              <a:lnSpc>
                <a:spcPts val="5800"/>
              </a:lnSpc>
              <a:defRPr sz="5600">
                <a:solidFill>
                  <a:schemeClr val="tx1"/>
                </a:solidFill>
              </a:defRPr>
            </a:lvl1pPr>
          </a:lstStyle>
          <a:p>
            <a:r>
              <a:rPr lang="en-GB"/>
              <a:t>Main title of the presentation</a:t>
            </a:r>
          </a:p>
        </p:txBody>
      </p:sp>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637222" y="3375659"/>
            <a:ext cx="8796338" cy="365125"/>
          </a:xfrm>
        </p:spPr>
        <p:txBody>
          <a:bodyPr lIns="0" tIns="0" rIns="0" bIns="0">
            <a:normAutofit/>
          </a:bodyPr>
          <a:lstStyle>
            <a:lvl1pPr marL="0" indent="0" algn="l">
              <a:buNone/>
              <a:defRPr sz="2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to sit here</a:t>
            </a:r>
          </a:p>
        </p:txBody>
      </p:sp>
      <p:sp>
        <p:nvSpPr>
          <p:cNvPr id="4" name="Date Placeholder 3">
            <a:extLst>
              <a:ext uri="{FF2B5EF4-FFF2-40B4-BE49-F238E27FC236}">
                <a16:creationId xmlns:a16="http://schemas.microsoft.com/office/drawing/2014/main" id="{E94C58DB-9E44-3631-2EB4-A8989100B15C}"/>
              </a:ext>
            </a:extLst>
          </p:cNvPr>
          <p:cNvSpPr>
            <a:spLocks noGrp="1"/>
          </p:cNvSpPr>
          <p:nvPr>
            <p:ph type="dt" sz="half" idx="10"/>
          </p:nvPr>
        </p:nvSpPr>
        <p:spPr>
          <a:xfrm>
            <a:off x="10622280" y="276225"/>
            <a:ext cx="1158240" cy="323760"/>
          </a:xfrm>
          <a:prstGeom prst="roundRect">
            <a:avLst>
              <a:gd name="adj" fmla="val 50000"/>
            </a:avLst>
          </a:prstGeom>
          <a:noFill/>
          <a:ln w="22225">
            <a:solidFill>
              <a:schemeClr val="accent6"/>
            </a:solidFill>
          </a:ln>
        </p:spPr>
        <p:txBody>
          <a:bodyPr lIns="0" tIns="0" rIns="0" bIns="0"/>
          <a:lstStyle>
            <a:lvl1pPr algn="ctr">
              <a:defRPr sz="1400">
                <a:solidFill>
                  <a:schemeClr val="tx1"/>
                </a:solidFill>
              </a:defRPr>
            </a:lvl1pPr>
          </a:lstStyle>
          <a:p>
            <a:r>
              <a:rPr lang="en-GB"/>
              <a:t>15.10. 23</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21982" y="276225"/>
            <a:ext cx="1849755" cy="352334"/>
          </a:xfrm>
          <a:prstGeom prst="rect">
            <a:avLst/>
          </a:prstGeom>
        </p:spPr>
      </p:pic>
      <p:cxnSp>
        <p:nvCxnSpPr>
          <p:cNvPr id="12" name="Straight Connector 11">
            <a:extLst>
              <a:ext uri="{FF2B5EF4-FFF2-40B4-BE49-F238E27FC236}">
                <a16:creationId xmlns:a16="http://schemas.microsoft.com/office/drawing/2014/main" id="{BB49238E-B3F6-40DA-E443-AF567867ADA6}"/>
              </a:ext>
            </a:extLst>
          </p:cNvPr>
          <p:cNvCxnSpPr/>
          <p:nvPr userDrawn="1"/>
        </p:nvCxnSpPr>
        <p:spPr>
          <a:xfrm>
            <a:off x="0" y="861060"/>
            <a:ext cx="12192000"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4C2FDA3B-BBA3-0A27-5629-F12B28A701BB}"/>
              </a:ext>
            </a:extLst>
          </p:cNvPr>
          <p:cNvSpPr>
            <a:spLocks noGrp="1"/>
          </p:cNvSpPr>
          <p:nvPr>
            <p:ph type="body" sz="quarter" idx="11" hasCustomPrompt="1"/>
          </p:nvPr>
        </p:nvSpPr>
        <p:spPr>
          <a:xfrm>
            <a:off x="8342857" y="989332"/>
            <a:ext cx="3195909" cy="308343"/>
          </a:xfrm>
        </p:spPr>
        <p:txBody>
          <a:bodyPr lIns="0" tIns="0" rIns="0" bIns="0">
            <a:noAutofit/>
          </a:bodyPr>
          <a:lstStyle>
            <a:lvl1pPr marL="0" indent="0" algn="r">
              <a:buNone/>
              <a:defRPr sz="1600"/>
            </a:lvl1pPr>
          </a:lstStyle>
          <a:p>
            <a:pPr lvl="0"/>
            <a:r>
              <a:rPr lang="en-GB"/>
              <a:t>Presented by Name Surname</a:t>
            </a:r>
          </a:p>
        </p:txBody>
      </p:sp>
      <p:sp>
        <p:nvSpPr>
          <p:cNvPr id="6" name="Picture Placeholder 5">
            <a:extLst>
              <a:ext uri="{FF2B5EF4-FFF2-40B4-BE49-F238E27FC236}">
                <a16:creationId xmlns:a16="http://schemas.microsoft.com/office/drawing/2014/main" id="{5726EAC7-A88E-6B3C-FBC3-293B9BE4C22A}"/>
              </a:ext>
            </a:extLst>
          </p:cNvPr>
          <p:cNvSpPr>
            <a:spLocks noGrp="1"/>
          </p:cNvSpPr>
          <p:nvPr>
            <p:ph type="pic" sz="quarter" idx="12"/>
          </p:nvPr>
        </p:nvSpPr>
        <p:spPr>
          <a:xfrm>
            <a:off x="6096000" y="3878262"/>
            <a:ext cx="6096000" cy="2980800"/>
          </a:xfrm>
          <a:solidFill>
            <a:schemeClr val="accent6"/>
          </a:solidFill>
        </p:spPr>
        <p:txBody>
          <a:bodyPr>
            <a:normAutofit/>
          </a:bodyPr>
          <a:lstStyle>
            <a:lvl1pPr marL="0" indent="0">
              <a:buNone/>
              <a:defRPr sz="1400"/>
            </a:lvl1pPr>
          </a:lstStyle>
          <a:p>
            <a:r>
              <a:rPr lang="en-US"/>
              <a:t>Click icon to add picture</a:t>
            </a:r>
            <a:endParaRPr lang="en-GB"/>
          </a:p>
        </p:txBody>
      </p:sp>
    </p:spTree>
    <p:extLst>
      <p:ext uri="{BB962C8B-B14F-4D97-AF65-F5344CB8AC3E}">
        <p14:creationId xmlns:p14="http://schemas.microsoft.com/office/powerpoint/2010/main" val="28923983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Break">
    <p:bg>
      <p:bgPr>
        <a:solidFill>
          <a:schemeClr val="bg1"/>
        </a:solidFill>
        <a:effectLst/>
      </p:bgPr>
    </p:bg>
    <p:spTree>
      <p:nvGrpSpPr>
        <p:cNvPr id="1" name=""/>
        <p:cNvGrpSpPr/>
        <p:nvPr/>
      </p:nvGrpSpPr>
      <p:grpSpPr>
        <a:xfrm>
          <a:off x="0" y="0"/>
          <a:ext cx="0" cy="0"/>
          <a:chOff x="0" y="0"/>
          <a:chExt cx="0" cy="0"/>
        </a:xfrm>
      </p:grpSpPr>
      <p:pic>
        <p:nvPicPr>
          <p:cNvPr id="14" name="Picture 13" descr="A colorful background with flowers and leaves&#10;&#10;Description automatically generated">
            <a:extLst>
              <a:ext uri="{FF2B5EF4-FFF2-40B4-BE49-F238E27FC236}">
                <a16:creationId xmlns:a16="http://schemas.microsoft.com/office/drawing/2014/main" id="{7EEDE260-CA64-7F2B-86FE-46352414FCF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657850" y="0"/>
            <a:ext cx="6534150" cy="6859062"/>
          </a:xfrm>
          <a:prstGeom prst="rect">
            <a:avLst/>
          </a:prstGeom>
        </p:spPr>
      </p:pic>
      <p:sp>
        <p:nvSpPr>
          <p:cNvPr id="2" name="Title 1">
            <a:extLst>
              <a:ext uri="{FF2B5EF4-FFF2-40B4-BE49-F238E27FC236}">
                <a16:creationId xmlns:a16="http://schemas.microsoft.com/office/drawing/2014/main" id="{FDF95F56-4B68-9431-B248-8C5892666C07}"/>
              </a:ext>
            </a:extLst>
          </p:cNvPr>
          <p:cNvSpPr>
            <a:spLocks noGrp="1"/>
          </p:cNvSpPr>
          <p:nvPr>
            <p:ph type="ctrTitle" hasCustomPrompt="1"/>
          </p:nvPr>
        </p:nvSpPr>
        <p:spPr>
          <a:xfrm>
            <a:off x="601980" y="4162849"/>
            <a:ext cx="5055870" cy="1487587"/>
          </a:xfrm>
        </p:spPr>
        <p:txBody>
          <a:bodyPr wrap="square" lIns="0" tIns="0" rIns="0" bIns="0" anchor="b" anchorCtr="0">
            <a:spAutoFit/>
          </a:bodyPr>
          <a:lstStyle>
            <a:lvl1pPr algn="l">
              <a:lnSpc>
                <a:spcPts val="5800"/>
              </a:lnSpc>
              <a:defRPr sz="5600">
                <a:solidFill>
                  <a:schemeClr val="tx1"/>
                </a:solidFill>
              </a:defRPr>
            </a:lvl1pPr>
          </a:lstStyle>
          <a:p>
            <a:r>
              <a:rPr lang="en-GB"/>
              <a:t>Section Break Slide Heading</a:t>
            </a:r>
          </a:p>
        </p:txBody>
      </p:sp>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637222" y="5814059"/>
            <a:ext cx="5020628" cy="365125"/>
          </a:xfrm>
        </p:spPr>
        <p:txBody>
          <a:bodyPr lIns="0" tIns="0" rIns="0" bIns="0">
            <a:normAutofit/>
          </a:bodyPr>
          <a:lstStyle>
            <a:lvl1pPr marL="0" indent="0" algn="l">
              <a:buNone/>
              <a:defRPr sz="2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sub-heading</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21982" y="276225"/>
            <a:ext cx="1849755" cy="352334"/>
          </a:xfrm>
          <a:prstGeom prst="rect">
            <a:avLst/>
          </a:prstGeom>
        </p:spPr>
      </p:pic>
      <p:sp>
        <p:nvSpPr>
          <p:cNvPr id="5" name="Picture Placeholder 5">
            <a:extLst>
              <a:ext uri="{FF2B5EF4-FFF2-40B4-BE49-F238E27FC236}">
                <a16:creationId xmlns:a16="http://schemas.microsoft.com/office/drawing/2014/main" id="{D739DD0A-BBEF-F54A-FFA9-ABF3AC089369}"/>
              </a:ext>
            </a:extLst>
          </p:cNvPr>
          <p:cNvSpPr>
            <a:spLocks noGrp="1"/>
          </p:cNvSpPr>
          <p:nvPr>
            <p:ph type="pic" sz="quarter" idx="12"/>
          </p:nvPr>
        </p:nvSpPr>
        <p:spPr>
          <a:xfrm>
            <a:off x="6713220" y="1013461"/>
            <a:ext cx="4545330" cy="4872989"/>
          </a:xfrm>
          <a:solidFill>
            <a:schemeClr val="accent6"/>
          </a:solidFill>
        </p:spPr>
        <p:txBody>
          <a:bodyPr>
            <a:normAutofit/>
          </a:bodyPr>
          <a:lstStyle>
            <a:lvl1pPr marL="0" indent="0">
              <a:buNone/>
              <a:defRPr sz="1400"/>
            </a:lvl1pPr>
          </a:lstStyle>
          <a:p>
            <a:r>
              <a:rPr lang="en-US"/>
              <a:t>Click icon to add picture</a:t>
            </a:r>
            <a:endParaRPr lang="en-GB"/>
          </a:p>
        </p:txBody>
      </p:sp>
    </p:spTree>
    <p:extLst>
      <p:ext uri="{BB962C8B-B14F-4D97-AF65-F5344CB8AC3E}">
        <p14:creationId xmlns:p14="http://schemas.microsoft.com/office/powerpoint/2010/main" val="4603471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Break">
    <p:bg>
      <p:bgPr>
        <a:solidFill>
          <a:schemeClr val="bg1"/>
        </a:solidFill>
        <a:effectLst/>
      </p:bgPr>
    </p:bg>
    <p:spTree>
      <p:nvGrpSpPr>
        <p:cNvPr id="1" name=""/>
        <p:cNvGrpSpPr/>
        <p:nvPr/>
      </p:nvGrpSpPr>
      <p:grpSpPr>
        <a:xfrm>
          <a:off x="0" y="0"/>
          <a:ext cx="0" cy="0"/>
          <a:chOff x="0" y="0"/>
          <a:chExt cx="0" cy="0"/>
        </a:xfrm>
      </p:grpSpPr>
      <p:pic>
        <p:nvPicPr>
          <p:cNvPr id="6" name="Picture 5" descr="A purple and white background&#10;&#10;Description automatically generated">
            <a:extLst>
              <a:ext uri="{FF2B5EF4-FFF2-40B4-BE49-F238E27FC236}">
                <a16:creationId xmlns:a16="http://schemas.microsoft.com/office/drawing/2014/main" id="{90376FE2-05D5-E7E8-BC82-0C11BA5C155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2" name="Title 1">
            <a:extLst>
              <a:ext uri="{FF2B5EF4-FFF2-40B4-BE49-F238E27FC236}">
                <a16:creationId xmlns:a16="http://schemas.microsoft.com/office/drawing/2014/main" id="{FDF95F56-4B68-9431-B248-8C5892666C07}"/>
              </a:ext>
            </a:extLst>
          </p:cNvPr>
          <p:cNvSpPr>
            <a:spLocks noGrp="1"/>
          </p:cNvSpPr>
          <p:nvPr>
            <p:ph type="ctrTitle" hasCustomPrompt="1"/>
          </p:nvPr>
        </p:nvSpPr>
        <p:spPr>
          <a:xfrm>
            <a:off x="601980" y="4162849"/>
            <a:ext cx="5055870" cy="1487587"/>
          </a:xfrm>
        </p:spPr>
        <p:txBody>
          <a:bodyPr wrap="square" lIns="0" tIns="0" rIns="0" bIns="0" anchor="b" anchorCtr="0">
            <a:spAutoFit/>
          </a:bodyPr>
          <a:lstStyle>
            <a:lvl1pPr algn="l">
              <a:lnSpc>
                <a:spcPts val="5800"/>
              </a:lnSpc>
              <a:defRPr sz="5600">
                <a:solidFill>
                  <a:schemeClr val="tx1"/>
                </a:solidFill>
              </a:defRPr>
            </a:lvl1pPr>
          </a:lstStyle>
          <a:p>
            <a:r>
              <a:rPr lang="en-GB"/>
              <a:t>Section Break Slide Heading</a:t>
            </a:r>
          </a:p>
        </p:txBody>
      </p:sp>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637222" y="5814059"/>
            <a:ext cx="5020628" cy="365125"/>
          </a:xfrm>
        </p:spPr>
        <p:txBody>
          <a:bodyPr lIns="0" tIns="0" rIns="0" bIns="0">
            <a:normAutofit/>
          </a:bodyPr>
          <a:lstStyle>
            <a:lvl1pPr marL="0" indent="0" algn="l">
              <a:buNone/>
              <a:defRPr sz="2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sub-heading</a:t>
            </a:r>
          </a:p>
        </p:txBody>
      </p:sp>
      <p:pic>
        <p:nvPicPr>
          <p:cNvPr id="7" name="Graphic 6">
            <a:extLst>
              <a:ext uri="{FF2B5EF4-FFF2-40B4-BE49-F238E27FC236}">
                <a16:creationId xmlns:a16="http://schemas.microsoft.com/office/drawing/2014/main" id="{2CF9A962-2991-1E6C-1BF0-5A8FB165102F}"/>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32682" y="276225"/>
            <a:ext cx="1849755" cy="352334"/>
          </a:xfrm>
          <a:prstGeom prst="rect">
            <a:avLst/>
          </a:prstGeom>
        </p:spPr>
      </p:pic>
    </p:spTree>
    <p:extLst>
      <p:ext uri="{BB962C8B-B14F-4D97-AF65-F5344CB8AC3E}">
        <p14:creationId xmlns:p14="http://schemas.microsoft.com/office/powerpoint/2010/main" val="23297877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ection Break">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376FE2-05D5-E7E8-BC82-0C11BA5C155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2" name="Title 1">
            <a:extLst>
              <a:ext uri="{FF2B5EF4-FFF2-40B4-BE49-F238E27FC236}">
                <a16:creationId xmlns:a16="http://schemas.microsoft.com/office/drawing/2014/main" id="{FDF95F56-4B68-9431-B248-8C5892666C07}"/>
              </a:ext>
            </a:extLst>
          </p:cNvPr>
          <p:cNvSpPr>
            <a:spLocks noGrp="1"/>
          </p:cNvSpPr>
          <p:nvPr>
            <p:ph type="ctrTitle" hasCustomPrompt="1"/>
          </p:nvPr>
        </p:nvSpPr>
        <p:spPr>
          <a:xfrm>
            <a:off x="601980" y="4162849"/>
            <a:ext cx="5055870" cy="1487587"/>
          </a:xfrm>
        </p:spPr>
        <p:txBody>
          <a:bodyPr wrap="square" lIns="0" tIns="0" rIns="0" bIns="0" anchor="b" anchorCtr="0">
            <a:spAutoFit/>
          </a:bodyPr>
          <a:lstStyle>
            <a:lvl1pPr algn="l">
              <a:lnSpc>
                <a:spcPts val="5800"/>
              </a:lnSpc>
              <a:defRPr sz="5600">
                <a:solidFill>
                  <a:schemeClr val="tx1"/>
                </a:solidFill>
              </a:defRPr>
            </a:lvl1pPr>
          </a:lstStyle>
          <a:p>
            <a:r>
              <a:rPr lang="en-GB"/>
              <a:t>Section Break Slide Heading</a:t>
            </a:r>
          </a:p>
        </p:txBody>
      </p:sp>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637222" y="5814059"/>
            <a:ext cx="5020628" cy="365125"/>
          </a:xfrm>
        </p:spPr>
        <p:txBody>
          <a:bodyPr lIns="0" tIns="0" rIns="0" bIns="0">
            <a:normAutofit/>
          </a:bodyPr>
          <a:lstStyle>
            <a:lvl1pPr marL="0" indent="0" algn="l">
              <a:buNone/>
              <a:defRPr sz="2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sub-heading</a:t>
            </a:r>
          </a:p>
        </p:txBody>
      </p:sp>
      <p:pic>
        <p:nvPicPr>
          <p:cNvPr id="4" name="Graphic 3">
            <a:extLst>
              <a:ext uri="{FF2B5EF4-FFF2-40B4-BE49-F238E27FC236}">
                <a16:creationId xmlns:a16="http://schemas.microsoft.com/office/drawing/2014/main" id="{959D9FCC-75F3-5653-2DAC-9FF37E4DE9E3}"/>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32682" y="276225"/>
            <a:ext cx="1849755" cy="352334"/>
          </a:xfrm>
          <a:prstGeom prst="rect">
            <a:avLst/>
          </a:prstGeom>
        </p:spPr>
      </p:pic>
    </p:spTree>
    <p:extLst>
      <p:ext uri="{BB962C8B-B14F-4D97-AF65-F5344CB8AC3E}">
        <p14:creationId xmlns:p14="http://schemas.microsoft.com/office/powerpoint/2010/main" val="10754234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Quot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376FE2-05D5-E7E8-BC82-0C11BA5C155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1037270" y="2142608"/>
            <a:ext cx="5782630" cy="1943617"/>
          </a:xfrm>
        </p:spPr>
        <p:txBody>
          <a:bodyPr lIns="0" tIns="0" rIns="0" bIns="0">
            <a:noAutofit/>
          </a:bodyPr>
          <a:lstStyle>
            <a:lvl1pPr marL="0" indent="0" algn="l">
              <a:lnSpc>
                <a:spcPts val="3600"/>
              </a:lnSpc>
              <a:buNone/>
              <a:defRPr sz="3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Quote or data style in Arial Regular lorem ipsum dolore </a:t>
            </a:r>
            <a:r>
              <a:rPr lang="en-GB" err="1"/>
              <a:t>sitatium</a:t>
            </a:r>
            <a:r>
              <a:rPr lang="en-GB"/>
              <a:t> </a:t>
            </a:r>
            <a:r>
              <a:rPr lang="en-GB" err="1"/>
              <a:t>faue</a:t>
            </a:r>
            <a:r>
              <a:rPr lang="en-GB"/>
              <a:t> </a:t>
            </a:r>
            <a:r>
              <a:rPr lang="en-GB" err="1"/>
              <a:t>volo</a:t>
            </a:r>
            <a:r>
              <a:rPr lang="en-GB"/>
              <a:t> magna, </a:t>
            </a:r>
            <a:r>
              <a:rPr lang="en-GB" err="1"/>
              <a:t>ipideru</a:t>
            </a:r>
            <a:r>
              <a:rPr lang="en-GB"/>
              <a:t> </a:t>
            </a:r>
            <a:r>
              <a:rPr lang="en-GB" err="1"/>
              <a:t>volorr</a:t>
            </a:r>
            <a:r>
              <a:rPr lang="en-GB"/>
              <a:t> </a:t>
            </a:r>
            <a:r>
              <a:rPr lang="en-GB" err="1"/>
              <a:t>ditatur</a:t>
            </a:r>
            <a:r>
              <a:rPr lang="en-GB"/>
              <a:t> </a:t>
            </a:r>
            <a:r>
              <a:rPr lang="en-GB" err="1"/>
              <a:t>aligent</a:t>
            </a:r>
            <a:r>
              <a:rPr lang="en-GB"/>
              <a:t>.”</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32682" y="276225"/>
            <a:ext cx="1849755" cy="352334"/>
          </a:xfrm>
          <a:prstGeom prst="rect">
            <a:avLst/>
          </a:prstGeom>
        </p:spPr>
      </p:pic>
      <p:sp>
        <p:nvSpPr>
          <p:cNvPr id="5" name="Text Placeholder 4">
            <a:extLst>
              <a:ext uri="{FF2B5EF4-FFF2-40B4-BE49-F238E27FC236}">
                <a16:creationId xmlns:a16="http://schemas.microsoft.com/office/drawing/2014/main" id="{01987E1A-AF96-CA00-083D-9C9D4B8A50CB}"/>
              </a:ext>
            </a:extLst>
          </p:cNvPr>
          <p:cNvSpPr>
            <a:spLocks noGrp="1"/>
          </p:cNvSpPr>
          <p:nvPr>
            <p:ph type="body" sz="quarter" idx="10"/>
          </p:nvPr>
        </p:nvSpPr>
        <p:spPr>
          <a:xfrm>
            <a:off x="1037270" y="4300377"/>
            <a:ext cx="5715000" cy="1487488"/>
          </a:xfrm>
        </p:spPr>
        <p:txBody>
          <a:bodyPr lIns="0" rIns="0"/>
          <a:lstStyle>
            <a:lvl1pPr marL="0" indent="0">
              <a:buNone/>
              <a:defRPr sz="2000" b="1"/>
            </a:lvl1pPr>
            <a:lvl2pPr marL="0" indent="0">
              <a:spcBef>
                <a:spcPts val="0"/>
              </a:spcBef>
              <a:buNone/>
              <a:defRPr sz="2000"/>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0D172843-291C-C5D8-8FF6-8B923770B187}"/>
              </a:ext>
            </a:extLst>
          </p:cNvPr>
          <p:cNvSpPr txBox="1"/>
          <p:nvPr userDrawn="1"/>
        </p:nvSpPr>
        <p:spPr>
          <a:xfrm>
            <a:off x="722172" y="2018695"/>
            <a:ext cx="315098" cy="615553"/>
          </a:xfrm>
          <a:prstGeom prst="rect">
            <a:avLst/>
          </a:prstGeom>
          <a:noFill/>
        </p:spPr>
        <p:txBody>
          <a:bodyPr wrap="square" rtlCol="0">
            <a:spAutoFit/>
          </a:bodyPr>
          <a:lstStyle/>
          <a:p>
            <a:r>
              <a:rPr lang="en-GB" sz="3400"/>
              <a:t>“</a:t>
            </a:r>
          </a:p>
        </p:txBody>
      </p:sp>
    </p:spTree>
    <p:extLst>
      <p:ext uri="{BB962C8B-B14F-4D97-AF65-F5344CB8AC3E}">
        <p14:creationId xmlns:p14="http://schemas.microsoft.com/office/powerpoint/2010/main" val="38423935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Quot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376FE2-05D5-E7E8-BC82-0C11BA5C155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1037270" y="2197507"/>
            <a:ext cx="5782630" cy="1943617"/>
          </a:xfrm>
        </p:spPr>
        <p:txBody>
          <a:bodyPr lIns="0" tIns="0" rIns="0" bIns="0">
            <a:noAutofit/>
          </a:bodyPr>
          <a:lstStyle>
            <a:lvl1pPr marL="0" indent="0" algn="l">
              <a:lnSpc>
                <a:spcPts val="3600"/>
              </a:lnSpc>
              <a:buNone/>
              <a:defRPr sz="3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Quote or data style in Arial Regular lorem ipsum dolore </a:t>
            </a:r>
            <a:r>
              <a:rPr lang="en-GB" err="1"/>
              <a:t>sitatium</a:t>
            </a:r>
            <a:r>
              <a:rPr lang="en-GB"/>
              <a:t> </a:t>
            </a:r>
            <a:r>
              <a:rPr lang="en-GB" err="1"/>
              <a:t>faue</a:t>
            </a:r>
            <a:r>
              <a:rPr lang="en-GB"/>
              <a:t> </a:t>
            </a:r>
            <a:r>
              <a:rPr lang="en-GB" err="1"/>
              <a:t>volo</a:t>
            </a:r>
            <a:r>
              <a:rPr lang="en-GB"/>
              <a:t> magna, </a:t>
            </a:r>
            <a:r>
              <a:rPr lang="en-GB" err="1"/>
              <a:t>ipideru</a:t>
            </a:r>
            <a:r>
              <a:rPr lang="en-GB"/>
              <a:t> </a:t>
            </a:r>
            <a:r>
              <a:rPr lang="en-GB" err="1"/>
              <a:t>volorr</a:t>
            </a:r>
            <a:r>
              <a:rPr lang="en-GB"/>
              <a:t> </a:t>
            </a:r>
            <a:r>
              <a:rPr lang="en-GB" err="1"/>
              <a:t>ditatur</a:t>
            </a:r>
            <a:r>
              <a:rPr lang="en-GB"/>
              <a:t> </a:t>
            </a:r>
            <a:r>
              <a:rPr lang="en-GB" err="1"/>
              <a:t>aligent</a:t>
            </a:r>
            <a:r>
              <a:rPr lang="en-GB"/>
              <a:t>.”</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32682" y="276225"/>
            <a:ext cx="1849755" cy="352334"/>
          </a:xfrm>
          <a:prstGeom prst="rect">
            <a:avLst/>
          </a:prstGeom>
        </p:spPr>
      </p:pic>
      <p:sp>
        <p:nvSpPr>
          <p:cNvPr id="5" name="Text Placeholder 4">
            <a:extLst>
              <a:ext uri="{FF2B5EF4-FFF2-40B4-BE49-F238E27FC236}">
                <a16:creationId xmlns:a16="http://schemas.microsoft.com/office/drawing/2014/main" id="{01987E1A-AF96-CA00-083D-9C9D4B8A50CB}"/>
              </a:ext>
            </a:extLst>
          </p:cNvPr>
          <p:cNvSpPr>
            <a:spLocks noGrp="1"/>
          </p:cNvSpPr>
          <p:nvPr>
            <p:ph type="body" sz="quarter" idx="10"/>
          </p:nvPr>
        </p:nvSpPr>
        <p:spPr>
          <a:xfrm>
            <a:off x="1037270" y="4300377"/>
            <a:ext cx="5715000" cy="1487488"/>
          </a:xfrm>
        </p:spPr>
        <p:txBody>
          <a:bodyPr lIns="0" rIns="0"/>
          <a:lstStyle>
            <a:lvl1pPr marL="0" indent="0">
              <a:buNone/>
              <a:defRPr sz="2000" b="1"/>
            </a:lvl1pPr>
            <a:lvl2pPr marL="0" indent="0">
              <a:spcBef>
                <a:spcPts val="0"/>
              </a:spcBef>
              <a:buNone/>
              <a:defRPr sz="2000"/>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0A2F3A79-0BDA-9B78-1472-23B1FBC9A6AA}"/>
              </a:ext>
            </a:extLst>
          </p:cNvPr>
          <p:cNvSpPr txBox="1"/>
          <p:nvPr userDrawn="1"/>
        </p:nvSpPr>
        <p:spPr>
          <a:xfrm>
            <a:off x="722172" y="2018695"/>
            <a:ext cx="315098" cy="615553"/>
          </a:xfrm>
          <a:prstGeom prst="rect">
            <a:avLst/>
          </a:prstGeom>
          <a:noFill/>
        </p:spPr>
        <p:txBody>
          <a:bodyPr wrap="square" rtlCol="0">
            <a:spAutoFit/>
          </a:bodyPr>
          <a:lstStyle/>
          <a:p>
            <a:r>
              <a:rPr lang="en-GB" sz="3400"/>
              <a:t>“</a:t>
            </a:r>
          </a:p>
        </p:txBody>
      </p:sp>
    </p:spTree>
    <p:extLst>
      <p:ext uri="{BB962C8B-B14F-4D97-AF65-F5344CB8AC3E}">
        <p14:creationId xmlns:p14="http://schemas.microsoft.com/office/powerpoint/2010/main" val="42488350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B8EE1-FAF0-0E28-1460-D62B9E5B58F6}"/>
              </a:ext>
            </a:extLst>
          </p:cNvPr>
          <p:cNvSpPr>
            <a:spLocks noGrp="1"/>
          </p:cNvSpPr>
          <p:nvPr>
            <p:ph type="title" hasCustomPrompt="1"/>
          </p:nvPr>
        </p:nvSpPr>
        <p:spPr>
          <a:xfrm>
            <a:off x="638175" y="735807"/>
            <a:ext cx="10515600" cy="553998"/>
          </a:xfrm>
        </p:spPr>
        <p:txBody>
          <a:bodyPr lIns="0" tIns="0" rIns="0" bIns="0" anchor="t" anchorCtr="0">
            <a:spAutoFit/>
          </a:bodyPr>
          <a:lstStyle>
            <a:lvl1pPr>
              <a:defRPr sz="4000"/>
            </a:lvl1pPr>
          </a:lstStyle>
          <a:p>
            <a:r>
              <a:rPr lang="en-GB"/>
              <a:t>Text slide main heading level one</a:t>
            </a:r>
          </a:p>
        </p:txBody>
      </p:sp>
      <p:pic>
        <p:nvPicPr>
          <p:cNvPr id="9" name="Graphic 8">
            <a:extLst>
              <a:ext uri="{FF2B5EF4-FFF2-40B4-BE49-F238E27FC236}">
                <a16:creationId xmlns:a16="http://schemas.microsoft.com/office/drawing/2014/main" id="{D770B296-DF73-04DF-8F7F-B05F30F5E0E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772775" y="193675"/>
            <a:ext cx="1199554" cy="228486"/>
          </a:xfrm>
          <a:prstGeom prst="rect">
            <a:avLst/>
          </a:prstGeom>
        </p:spPr>
      </p:pic>
      <p:sp>
        <p:nvSpPr>
          <p:cNvPr id="15" name="Text Placeholder 14">
            <a:extLst>
              <a:ext uri="{FF2B5EF4-FFF2-40B4-BE49-F238E27FC236}">
                <a16:creationId xmlns:a16="http://schemas.microsoft.com/office/drawing/2014/main" id="{45AB2A48-E927-29D9-86D4-F0DEA7781AC5}"/>
              </a:ext>
            </a:extLst>
          </p:cNvPr>
          <p:cNvSpPr>
            <a:spLocks noGrp="1"/>
          </p:cNvSpPr>
          <p:nvPr>
            <p:ph type="body" sz="quarter" idx="12"/>
          </p:nvPr>
        </p:nvSpPr>
        <p:spPr>
          <a:xfrm>
            <a:off x="647700" y="3209925"/>
            <a:ext cx="9505950" cy="1343025"/>
          </a:xfrm>
        </p:spPr>
        <p:txBody>
          <a:bodyPr lIns="0" tIns="0" rIns="0" bIns="0">
            <a:normAutofit/>
          </a:bodyPr>
          <a:lstStyle>
            <a:lvl1pPr marL="0" indent="0">
              <a:buNone/>
              <a:defRPr sz="2000" b="1"/>
            </a:lvl1pPr>
            <a:lvl2pPr marL="0" indent="0">
              <a:lnSpc>
                <a:spcPts val="2000"/>
              </a:lnSpc>
              <a:spcBef>
                <a:spcPts val="0"/>
              </a:spcBef>
              <a:buNone/>
              <a:defRPr sz="1800"/>
            </a:lvl2pPr>
            <a:lvl3pPr marL="0" indent="-180000">
              <a:lnSpc>
                <a:spcPts val="2000"/>
              </a:lnSpc>
              <a:spcBef>
                <a:spcPts val="0"/>
              </a:spcBef>
              <a:buFont typeface="Arial" panose="020B0604020202020204" pitchFamily="34" charset="0"/>
              <a:buChar char="•"/>
              <a:defRPr sz="1800"/>
            </a:lvl3pPr>
            <a:lvl4pPr marL="0" indent="-180000">
              <a:buFont typeface="Arial" panose="020B0604020202020204" pitchFamily="34" charset="0"/>
              <a:buChar char="•"/>
              <a:defRPr sz="1600"/>
            </a:lvl4pPr>
            <a:lvl5pPr marL="0" indent="-180000">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4">
            <a:extLst>
              <a:ext uri="{FF2B5EF4-FFF2-40B4-BE49-F238E27FC236}">
                <a16:creationId xmlns:a16="http://schemas.microsoft.com/office/drawing/2014/main" id="{D8E5A60E-C201-E6C1-17E7-1C9F630C41CB}"/>
              </a:ext>
            </a:extLst>
          </p:cNvPr>
          <p:cNvSpPr>
            <a:spLocks noGrp="1"/>
          </p:cNvSpPr>
          <p:nvPr>
            <p:ph type="body" sz="quarter" idx="13"/>
          </p:nvPr>
        </p:nvSpPr>
        <p:spPr>
          <a:xfrm>
            <a:off x="647700" y="4779168"/>
            <a:ext cx="9505950" cy="1343025"/>
          </a:xfrm>
        </p:spPr>
        <p:txBody>
          <a:bodyPr lIns="0" tIns="0" rIns="0" bIns="0">
            <a:normAutofit/>
          </a:bodyPr>
          <a:lstStyle>
            <a:lvl1pPr marL="0" indent="0">
              <a:buNone/>
              <a:defRPr sz="1800" b="1"/>
            </a:lvl1pPr>
            <a:lvl2pPr marL="0" indent="0">
              <a:lnSpc>
                <a:spcPts val="2000"/>
              </a:lnSpc>
              <a:spcBef>
                <a:spcPts val="0"/>
              </a:spcBef>
              <a:buNone/>
              <a:defRPr sz="1800"/>
            </a:lvl2pPr>
            <a:lvl3pPr marL="0" indent="-180000">
              <a:lnSpc>
                <a:spcPts val="2000"/>
              </a:lnSpc>
              <a:spcBef>
                <a:spcPts val="0"/>
              </a:spcBef>
              <a:buFont typeface="Arial" panose="020B0604020202020204" pitchFamily="34" charset="0"/>
              <a:buChar char="•"/>
              <a:defRPr sz="1800"/>
            </a:lvl3pPr>
            <a:lvl4pPr marL="0" indent="-180000">
              <a:buFont typeface="Arial" panose="020B0604020202020204" pitchFamily="34" charset="0"/>
              <a:buChar char="•"/>
              <a:defRPr sz="1600"/>
            </a:lvl4pPr>
            <a:lvl5pPr marL="0" indent="-180000">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a:extLst>
              <a:ext uri="{FF2B5EF4-FFF2-40B4-BE49-F238E27FC236}">
                <a16:creationId xmlns:a16="http://schemas.microsoft.com/office/drawing/2014/main" id="{20C6B724-65D6-3BC1-364D-C4030F4232CF}"/>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0" y="6664325"/>
            <a:ext cx="12192000" cy="190500"/>
          </a:xfrm>
          <a:prstGeom prst="rect">
            <a:avLst/>
          </a:prstGeom>
        </p:spPr>
      </p:pic>
      <p:sp>
        <p:nvSpPr>
          <p:cNvPr id="23" name="Text Placeholder 21">
            <a:extLst>
              <a:ext uri="{FF2B5EF4-FFF2-40B4-BE49-F238E27FC236}">
                <a16:creationId xmlns:a16="http://schemas.microsoft.com/office/drawing/2014/main" id="{03E18C2F-EC65-F581-F23F-24D75C9504DF}"/>
              </a:ext>
            </a:extLst>
          </p:cNvPr>
          <p:cNvSpPr>
            <a:spLocks noGrp="1"/>
          </p:cNvSpPr>
          <p:nvPr>
            <p:ph type="body" sz="quarter" idx="14" hasCustomPrompt="1"/>
          </p:nvPr>
        </p:nvSpPr>
        <p:spPr>
          <a:xfrm>
            <a:off x="647700" y="1942512"/>
            <a:ext cx="9505950" cy="1076913"/>
          </a:xfrm>
        </p:spPr>
        <p:txBody>
          <a:bodyPr lIns="0" tIns="0" rIns="0" bIns="0">
            <a:normAutofit/>
          </a:bodyPr>
          <a:lstStyle>
            <a:lvl1pPr marL="0" indent="0">
              <a:lnSpc>
                <a:spcPts val="1900"/>
              </a:lnSpc>
              <a:buNone/>
              <a:defRPr sz="1700"/>
            </a:lvl1pPr>
            <a:lvl2pPr marL="457200" indent="0">
              <a:lnSpc>
                <a:spcPts val="1900"/>
              </a:lnSpc>
              <a:buNone/>
              <a:defRPr sz="1700"/>
            </a:lvl2pPr>
            <a:lvl3pPr marL="914400" indent="0">
              <a:lnSpc>
                <a:spcPts val="1900"/>
              </a:lnSpc>
              <a:buNone/>
              <a:defRPr sz="1700"/>
            </a:lvl3pPr>
            <a:lvl4pPr marL="1371600" indent="0">
              <a:lnSpc>
                <a:spcPts val="1900"/>
              </a:lnSpc>
              <a:buNone/>
              <a:defRPr sz="1700"/>
            </a:lvl4pPr>
            <a:lvl5pPr marL="1828800" indent="0">
              <a:lnSpc>
                <a:spcPts val="1900"/>
              </a:lnSpc>
              <a:buNone/>
              <a:defRPr sz="1700"/>
            </a:lvl5pPr>
          </a:lstStyle>
          <a:p>
            <a:pPr lvl="0"/>
            <a:r>
              <a:rPr lang="en-GB"/>
              <a:t>Body text Arial Regular </a:t>
            </a:r>
            <a:r>
              <a:rPr lang="en-GB" err="1"/>
              <a:t>fugia</a:t>
            </a:r>
            <a:r>
              <a:rPr lang="en-GB"/>
              <a:t> </a:t>
            </a:r>
            <a:r>
              <a:rPr lang="en-GB" err="1"/>
              <a:t>velitium</a:t>
            </a:r>
            <a:r>
              <a:rPr lang="en-GB"/>
              <a:t> </a:t>
            </a:r>
            <a:r>
              <a:rPr lang="en-GB" err="1"/>
              <a:t>undi</a:t>
            </a:r>
            <a:r>
              <a:rPr lang="en-GB"/>
              <a:t> </a:t>
            </a:r>
            <a:r>
              <a:rPr lang="en-GB" err="1"/>
              <a:t>eost</a:t>
            </a:r>
            <a:r>
              <a:rPr lang="en-GB"/>
              <a:t>, </a:t>
            </a:r>
            <a:r>
              <a:rPr lang="en-GB" err="1"/>
              <a:t>simeniam</a:t>
            </a:r>
            <a:r>
              <a:rPr lang="en-GB"/>
              <a:t> </a:t>
            </a:r>
            <a:r>
              <a:rPr lang="en-GB" err="1"/>
              <a:t>fugia</a:t>
            </a:r>
            <a:r>
              <a:rPr lang="en-GB"/>
              <a:t> qui cone </a:t>
            </a:r>
            <a:r>
              <a:rPr lang="en-GB" err="1"/>
              <a:t>quaspid</a:t>
            </a:r>
            <a:r>
              <a:rPr lang="en-GB"/>
              <a:t> </a:t>
            </a:r>
            <a:r>
              <a:rPr lang="en-GB" err="1"/>
              <a:t>moluptia</a:t>
            </a:r>
            <a:r>
              <a:rPr lang="en-GB"/>
              <a:t> </a:t>
            </a:r>
            <a:r>
              <a:rPr lang="en-GB" err="1"/>
              <a:t>pratusc</a:t>
            </a:r>
            <a:r>
              <a:rPr lang="en-GB"/>
              <a:t> </a:t>
            </a:r>
            <a:r>
              <a:rPr lang="en-GB" err="1"/>
              <a:t>itatiist</a:t>
            </a:r>
            <a:r>
              <a:rPr lang="en-GB"/>
              <a:t> </a:t>
            </a:r>
            <a:r>
              <a:rPr lang="en-GB" err="1"/>
              <a:t>modiosa</a:t>
            </a:r>
            <a:r>
              <a:rPr lang="en-GB"/>
              <a:t> </a:t>
            </a:r>
            <a:r>
              <a:rPr lang="en-GB" err="1"/>
              <a:t>dio</a:t>
            </a:r>
            <a:r>
              <a:rPr lang="en-GB"/>
              <a:t> </a:t>
            </a:r>
            <a:r>
              <a:rPr lang="en-GB" err="1"/>
              <a:t>tecture</a:t>
            </a:r>
            <a:r>
              <a:rPr lang="en-GB"/>
              <a:t> int </a:t>
            </a:r>
            <a:r>
              <a:rPr lang="en-GB" err="1"/>
              <a:t>reritint</a:t>
            </a:r>
            <a:r>
              <a:rPr lang="en-GB"/>
              <a:t>. </a:t>
            </a:r>
            <a:r>
              <a:rPr lang="en-GB" err="1"/>
              <a:t>Omnissi</a:t>
            </a:r>
            <a:r>
              <a:rPr lang="en-GB"/>
              <a:t> </a:t>
            </a:r>
            <a:r>
              <a:rPr lang="en-GB" err="1"/>
              <a:t>tem</a:t>
            </a:r>
            <a:r>
              <a:rPr lang="en-GB"/>
              <a:t> ese </a:t>
            </a:r>
            <a:r>
              <a:rPr lang="en-GB" err="1"/>
              <a:t>dunt</a:t>
            </a:r>
            <a:r>
              <a:rPr lang="en-GB"/>
              <a:t> </a:t>
            </a:r>
            <a:r>
              <a:rPr lang="en-GB" err="1"/>
              <a:t>fugia</a:t>
            </a:r>
            <a:r>
              <a:rPr lang="en-GB"/>
              <a:t> </a:t>
            </a:r>
            <a:r>
              <a:rPr lang="en-GB" err="1"/>
              <a:t>sequunt</a:t>
            </a:r>
            <a:r>
              <a:rPr lang="en-GB"/>
              <a:t> </a:t>
            </a:r>
            <a:r>
              <a:rPr lang="en-GB" err="1"/>
              <a:t>volluptat</a:t>
            </a:r>
            <a:r>
              <a:rPr lang="en-GB"/>
              <a:t> </a:t>
            </a:r>
            <a:r>
              <a:rPr lang="en-GB" err="1"/>
              <a:t>optatio</a:t>
            </a:r>
            <a:r>
              <a:rPr lang="en-GB"/>
              <a:t> </a:t>
            </a:r>
            <a:r>
              <a:rPr lang="en-GB" err="1"/>
              <a:t>dias</a:t>
            </a:r>
            <a:r>
              <a:rPr lang="en-GB"/>
              <a:t> </a:t>
            </a:r>
            <a:r>
              <a:rPr lang="en-GB" err="1"/>
              <a:t>saperum</a:t>
            </a:r>
            <a:r>
              <a:rPr lang="en-GB"/>
              <a:t> </a:t>
            </a:r>
            <a:r>
              <a:rPr lang="en-GB" err="1"/>
              <a:t>hictum</a:t>
            </a:r>
            <a:r>
              <a:rPr lang="en-GB"/>
              <a:t> es int </a:t>
            </a:r>
            <a:r>
              <a:rPr lang="en-GB" err="1"/>
              <a:t>mo</a:t>
            </a:r>
            <a:r>
              <a:rPr lang="en-GB"/>
              <a:t> </a:t>
            </a:r>
            <a:r>
              <a:rPr lang="en-GB" err="1"/>
              <a:t>blaborro</a:t>
            </a:r>
            <a:r>
              <a:rPr lang="en-GB"/>
              <a:t>. </a:t>
            </a:r>
            <a:r>
              <a:rPr lang="en-GB" err="1"/>
              <a:t>Explaboribus</a:t>
            </a:r>
            <a:r>
              <a:rPr lang="en-GB"/>
              <a:t> </a:t>
            </a:r>
            <a:r>
              <a:rPr lang="en-GB" err="1"/>
              <a:t>adit</a:t>
            </a:r>
            <a:r>
              <a:rPr lang="en-GB"/>
              <a:t>, </a:t>
            </a:r>
            <a:r>
              <a:rPr lang="en-GB" err="1"/>
              <a:t>ut</a:t>
            </a:r>
            <a:r>
              <a:rPr lang="en-GB"/>
              <a:t> </a:t>
            </a:r>
            <a:r>
              <a:rPr lang="en-GB" err="1"/>
              <a:t>ilique</a:t>
            </a:r>
            <a:r>
              <a:rPr lang="en-GB"/>
              <a:t> </a:t>
            </a:r>
            <a:r>
              <a:rPr lang="en-GB" err="1"/>
              <a:t>alibeat</a:t>
            </a:r>
            <a:r>
              <a:rPr lang="en-GB"/>
              <a:t> </a:t>
            </a:r>
            <a:r>
              <a:rPr lang="en-GB" err="1"/>
              <a:t>iatiam</a:t>
            </a:r>
            <a:r>
              <a:rPr lang="en-GB"/>
              <a:t> </a:t>
            </a:r>
            <a:r>
              <a:rPr lang="en-GB" err="1"/>
              <a:t>el</a:t>
            </a:r>
            <a:r>
              <a:rPr lang="en-GB"/>
              <a:t> </a:t>
            </a:r>
            <a:r>
              <a:rPr lang="en-GB" err="1"/>
              <a:t>molore</a:t>
            </a:r>
            <a:r>
              <a:rPr lang="en-GB"/>
              <a:t> </a:t>
            </a:r>
            <a:r>
              <a:rPr lang="en-GB" err="1"/>
              <a:t>venet</a:t>
            </a:r>
            <a:r>
              <a:rPr lang="en-GB"/>
              <a:t> </a:t>
            </a:r>
            <a:r>
              <a:rPr lang="en-GB" err="1"/>
              <a:t>aut</a:t>
            </a:r>
            <a:r>
              <a:rPr lang="en-GB"/>
              <a:t> </a:t>
            </a:r>
            <a:r>
              <a:rPr lang="en-GB" err="1"/>
              <a:t>quidesed</a:t>
            </a:r>
            <a:r>
              <a:rPr lang="en-GB"/>
              <a:t> </a:t>
            </a:r>
            <a:r>
              <a:rPr lang="en-GB" err="1"/>
              <a:t>ut</a:t>
            </a:r>
            <a:r>
              <a:rPr lang="en-GB"/>
              <a:t> </a:t>
            </a:r>
            <a:r>
              <a:rPr lang="en-GB" err="1"/>
              <a:t>parciur</a:t>
            </a:r>
            <a:r>
              <a:rPr lang="en-GB"/>
              <a:t> </a:t>
            </a:r>
            <a:r>
              <a:rPr lang="en-GB" err="1"/>
              <a:t>aditatem</a:t>
            </a:r>
            <a:r>
              <a:rPr lang="en-GB"/>
              <a:t> </a:t>
            </a:r>
            <a:r>
              <a:rPr lang="en-GB" err="1"/>
              <a:t>est</a:t>
            </a:r>
            <a:r>
              <a:rPr lang="en-GB"/>
              <a:t> id </a:t>
            </a:r>
            <a:r>
              <a:rPr lang="en-GB" err="1"/>
              <a:t>maio</a:t>
            </a:r>
            <a:r>
              <a:rPr lang="en-GB"/>
              <a:t> </a:t>
            </a:r>
            <a:r>
              <a:rPr lang="en-GB" err="1"/>
              <a:t>dus</a:t>
            </a:r>
            <a:r>
              <a:rPr lang="en-GB"/>
              <a:t> </a:t>
            </a:r>
            <a:r>
              <a:rPr lang="en-GB" err="1"/>
              <a:t>autatet</a:t>
            </a:r>
            <a:r>
              <a:rPr lang="en-GB"/>
              <a:t>, </a:t>
            </a:r>
            <a:r>
              <a:rPr lang="en-GB" err="1"/>
              <a:t>aut</a:t>
            </a:r>
            <a:r>
              <a:rPr lang="en-GB"/>
              <a:t> </a:t>
            </a:r>
            <a:r>
              <a:rPr lang="en-GB" err="1"/>
              <a:t>harciene</a:t>
            </a:r>
            <a:r>
              <a:rPr lang="en-GB"/>
              <a:t> </a:t>
            </a:r>
            <a:r>
              <a:rPr lang="en-GB" err="1"/>
              <a:t>dem</a:t>
            </a:r>
            <a:r>
              <a:rPr lang="en-GB"/>
              <a:t> </a:t>
            </a:r>
            <a:r>
              <a:rPr lang="en-GB" err="1"/>
              <a:t>quisque</a:t>
            </a:r>
            <a:r>
              <a:rPr lang="en-GB"/>
              <a:t> pore.</a:t>
            </a:r>
          </a:p>
        </p:txBody>
      </p:sp>
      <p:sp>
        <p:nvSpPr>
          <p:cNvPr id="25" name="Text Placeholder 24">
            <a:extLst>
              <a:ext uri="{FF2B5EF4-FFF2-40B4-BE49-F238E27FC236}">
                <a16:creationId xmlns:a16="http://schemas.microsoft.com/office/drawing/2014/main" id="{E3BD69F7-66EF-E127-B130-2EBB6E08DC56}"/>
              </a:ext>
            </a:extLst>
          </p:cNvPr>
          <p:cNvSpPr>
            <a:spLocks noGrp="1"/>
          </p:cNvSpPr>
          <p:nvPr>
            <p:ph type="body" sz="quarter" idx="15" hasCustomPrompt="1"/>
          </p:nvPr>
        </p:nvSpPr>
        <p:spPr>
          <a:xfrm>
            <a:off x="638175" y="1197474"/>
            <a:ext cx="10515600" cy="470898"/>
          </a:xfrm>
        </p:spPr>
        <p:txBody>
          <a:bodyPr wrap="square" lIns="0" tIns="0" rIns="0" bIns="0">
            <a:spAutoFit/>
          </a:bodyPr>
          <a:lstStyle>
            <a:lvl1pPr marL="0" indent="0">
              <a:buNone/>
              <a:defRPr sz="3400"/>
            </a:lvl1pPr>
            <a:lvl2pPr marL="457200" indent="0">
              <a:buNone/>
              <a:defRPr sz="3400"/>
            </a:lvl2pPr>
            <a:lvl3pPr marL="914400" indent="0">
              <a:buNone/>
              <a:defRPr sz="3400"/>
            </a:lvl3pPr>
            <a:lvl4pPr marL="1371600" indent="0">
              <a:buNone/>
              <a:defRPr sz="3400"/>
            </a:lvl4pPr>
            <a:lvl5pPr marL="1828800" indent="0">
              <a:buNone/>
              <a:defRPr sz="3400"/>
            </a:lvl5pPr>
          </a:lstStyle>
          <a:p>
            <a:pPr lvl="0"/>
            <a:r>
              <a:rPr lang="en-GB"/>
              <a:t>Headline in Arial</a:t>
            </a:r>
          </a:p>
        </p:txBody>
      </p:sp>
    </p:spTree>
    <p:extLst>
      <p:ext uri="{BB962C8B-B14F-4D97-AF65-F5344CB8AC3E}">
        <p14:creationId xmlns:p14="http://schemas.microsoft.com/office/powerpoint/2010/main" val="38127638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B8EE1-FAF0-0E28-1460-D62B9E5B58F6}"/>
              </a:ext>
            </a:extLst>
          </p:cNvPr>
          <p:cNvSpPr>
            <a:spLocks noGrp="1"/>
          </p:cNvSpPr>
          <p:nvPr>
            <p:ph type="title" hasCustomPrompt="1"/>
          </p:nvPr>
        </p:nvSpPr>
        <p:spPr>
          <a:xfrm>
            <a:off x="638175" y="735807"/>
            <a:ext cx="10515600" cy="553998"/>
          </a:xfrm>
        </p:spPr>
        <p:txBody>
          <a:bodyPr lIns="0" tIns="0" rIns="0" bIns="0" anchor="t" anchorCtr="0">
            <a:spAutoFit/>
          </a:bodyPr>
          <a:lstStyle>
            <a:lvl1pPr>
              <a:defRPr sz="4000"/>
            </a:lvl1pPr>
          </a:lstStyle>
          <a:p>
            <a:r>
              <a:rPr lang="en-GB"/>
              <a:t>Text slide main heading level one</a:t>
            </a:r>
          </a:p>
        </p:txBody>
      </p:sp>
      <p:pic>
        <p:nvPicPr>
          <p:cNvPr id="9" name="Graphic 8">
            <a:extLst>
              <a:ext uri="{FF2B5EF4-FFF2-40B4-BE49-F238E27FC236}">
                <a16:creationId xmlns:a16="http://schemas.microsoft.com/office/drawing/2014/main" id="{D770B296-DF73-04DF-8F7F-B05F30F5E0E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772775" y="193675"/>
            <a:ext cx="1199554" cy="228486"/>
          </a:xfrm>
          <a:prstGeom prst="rect">
            <a:avLst/>
          </a:prstGeom>
        </p:spPr>
      </p:pic>
      <p:sp>
        <p:nvSpPr>
          <p:cNvPr id="16" name="Text Placeholder 14">
            <a:extLst>
              <a:ext uri="{FF2B5EF4-FFF2-40B4-BE49-F238E27FC236}">
                <a16:creationId xmlns:a16="http://schemas.microsoft.com/office/drawing/2014/main" id="{D8E5A60E-C201-E6C1-17E7-1C9F630C41CB}"/>
              </a:ext>
            </a:extLst>
          </p:cNvPr>
          <p:cNvSpPr>
            <a:spLocks noGrp="1"/>
          </p:cNvSpPr>
          <p:nvPr>
            <p:ph type="body" sz="quarter" idx="13" hasCustomPrompt="1"/>
          </p:nvPr>
        </p:nvSpPr>
        <p:spPr>
          <a:xfrm>
            <a:off x="647700" y="3453812"/>
            <a:ext cx="5895975" cy="373857"/>
          </a:xfrm>
        </p:spPr>
        <p:txBody>
          <a:bodyPr lIns="0" tIns="0" rIns="0" bIns="0">
            <a:normAutofit/>
          </a:bodyPr>
          <a:lstStyle>
            <a:lvl1pPr marL="0" indent="0">
              <a:buNone/>
              <a:defRPr sz="1800" b="1"/>
            </a:lvl1pPr>
            <a:lvl2pPr marL="0" indent="0">
              <a:lnSpc>
                <a:spcPts val="2000"/>
              </a:lnSpc>
              <a:spcBef>
                <a:spcPts val="0"/>
              </a:spcBef>
              <a:buNone/>
              <a:defRPr sz="1800"/>
            </a:lvl2pPr>
            <a:lvl3pPr marL="0" indent="-180000">
              <a:lnSpc>
                <a:spcPts val="2000"/>
              </a:lnSpc>
              <a:spcBef>
                <a:spcPts val="0"/>
              </a:spcBef>
              <a:buFont typeface="Arial" panose="020B0604020202020204" pitchFamily="34" charset="0"/>
              <a:buChar char="•"/>
              <a:defRPr sz="1800"/>
            </a:lvl3pPr>
            <a:lvl4pPr marL="0" indent="-180000">
              <a:buFont typeface="Arial" panose="020B0604020202020204" pitchFamily="34" charset="0"/>
              <a:buChar char="•"/>
              <a:defRPr sz="1600"/>
            </a:lvl4pPr>
            <a:lvl5pPr marL="0" indent="-180000">
              <a:buFont typeface="Arial" panose="020B0604020202020204" pitchFamily="34" charset="0"/>
              <a:buChar char="•"/>
              <a:defRPr sz="1600"/>
            </a:lvl5pPr>
          </a:lstStyle>
          <a:p>
            <a:pPr lvl="0"/>
            <a:r>
              <a:rPr lang="en-GB"/>
              <a:t>Table heading Arial Bold</a:t>
            </a:r>
          </a:p>
        </p:txBody>
      </p:sp>
      <p:pic>
        <p:nvPicPr>
          <p:cNvPr id="19" name="Picture 18">
            <a:extLst>
              <a:ext uri="{FF2B5EF4-FFF2-40B4-BE49-F238E27FC236}">
                <a16:creationId xmlns:a16="http://schemas.microsoft.com/office/drawing/2014/main" id="{20C6B724-65D6-3BC1-364D-C4030F4232CF}"/>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0" y="6664325"/>
            <a:ext cx="12192000" cy="190500"/>
          </a:xfrm>
          <a:prstGeom prst="rect">
            <a:avLst/>
          </a:prstGeom>
        </p:spPr>
      </p:pic>
      <p:sp>
        <p:nvSpPr>
          <p:cNvPr id="4" name="Table Placeholder 3">
            <a:extLst>
              <a:ext uri="{FF2B5EF4-FFF2-40B4-BE49-F238E27FC236}">
                <a16:creationId xmlns:a16="http://schemas.microsoft.com/office/drawing/2014/main" id="{678D7529-D37D-238A-7D1D-55BD048B123A}"/>
              </a:ext>
            </a:extLst>
          </p:cNvPr>
          <p:cNvSpPr>
            <a:spLocks noGrp="1"/>
          </p:cNvSpPr>
          <p:nvPr>
            <p:ph type="tbl" sz="quarter" idx="14"/>
          </p:nvPr>
        </p:nvSpPr>
        <p:spPr>
          <a:xfrm>
            <a:off x="638175" y="3924300"/>
            <a:ext cx="5895975" cy="2447925"/>
          </a:xfrm>
        </p:spPr>
        <p:txBody>
          <a:bodyPr>
            <a:normAutofit/>
          </a:bodyPr>
          <a:lstStyle>
            <a:lvl1pPr marL="0" indent="0">
              <a:buNone/>
              <a:defRPr sz="1800"/>
            </a:lvl1pPr>
          </a:lstStyle>
          <a:p>
            <a:r>
              <a:rPr lang="en-US"/>
              <a:t>Click icon to add table</a:t>
            </a:r>
            <a:endParaRPr lang="en-GB"/>
          </a:p>
        </p:txBody>
      </p:sp>
      <p:sp>
        <p:nvSpPr>
          <p:cNvPr id="5" name="Picture Placeholder 5">
            <a:extLst>
              <a:ext uri="{FF2B5EF4-FFF2-40B4-BE49-F238E27FC236}">
                <a16:creationId xmlns:a16="http://schemas.microsoft.com/office/drawing/2014/main" id="{B024CFC4-E0A3-704B-9AC2-94C9D291EE52}"/>
              </a:ext>
            </a:extLst>
          </p:cNvPr>
          <p:cNvSpPr>
            <a:spLocks noGrp="1"/>
          </p:cNvSpPr>
          <p:nvPr>
            <p:ph type="pic" sz="quarter" idx="12"/>
          </p:nvPr>
        </p:nvSpPr>
        <p:spPr>
          <a:xfrm>
            <a:off x="7008495" y="1942512"/>
            <a:ext cx="4545330" cy="4429713"/>
          </a:xfrm>
          <a:solidFill>
            <a:schemeClr val="accent6"/>
          </a:solidFill>
        </p:spPr>
        <p:txBody>
          <a:bodyPr>
            <a:normAutofit/>
          </a:bodyPr>
          <a:lstStyle>
            <a:lvl1pPr marL="0" indent="0">
              <a:buNone/>
              <a:defRPr sz="1400"/>
            </a:lvl1pPr>
          </a:lstStyle>
          <a:p>
            <a:r>
              <a:rPr lang="en-US"/>
              <a:t>Click icon to add picture</a:t>
            </a:r>
            <a:endParaRPr lang="en-GB"/>
          </a:p>
        </p:txBody>
      </p:sp>
      <p:sp>
        <p:nvSpPr>
          <p:cNvPr id="6" name="Text Placeholder 21">
            <a:extLst>
              <a:ext uri="{FF2B5EF4-FFF2-40B4-BE49-F238E27FC236}">
                <a16:creationId xmlns:a16="http://schemas.microsoft.com/office/drawing/2014/main" id="{78A9ADB3-EC3D-5FC9-6387-C1883D7901EB}"/>
              </a:ext>
            </a:extLst>
          </p:cNvPr>
          <p:cNvSpPr>
            <a:spLocks noGrp="1"/>
          </p:cNvSpPr>
          <p:nvPr>
            <p:ph type="body" sz="quarter" idx="15" hasCustomPrompt="1"/>
          </p:nvPr>
        </p:nvSpPr>
        <p:spPr>
          <a:xfrm>
            <a:off x="647700" y="1942512"/>
            <a:ext cx="5895975" cy="1295988"/>
          </a:xfrm>
        </p:spPr>
        <p:txBody>
          <a:bodyPr lIns="0" tIns="0" rIns="0" bIns="0">
            <a:normAutofit/>
          </a:bodyPr>
          <a:lstStyle>
            <a:lvl1pPr marL="0" indent="0">
              <a:lnSpc>
                <a:spcPts val="1900"/>
              </a:lnSpc>
              <a:buNone/>
              <a:defRPr sz="1700"/>
            </a:lvl1pPr>
            <a:lvl2pPr marL="457200" indent="0">
              <a:lnSpc>
                <a:spcPts val="1900"/>
              </a:lnSpc>
              <a:buNone/>
              <a:defRPr sz="1700"/>
            </a:lvl2pPr>
            <a:lvl3pPr marL="914400" indent="0">
              <a:lnSpc>
                <a:spcPts val="1900"/>
              </a:lnSpc>
              <a:buNone/>
              <a:defRPr sz="1700"/>
            </a:lvl3pPr>
            <a:lvl4pPr marL="1371600" indent="0">
              <a:lnSpc>
                <a:spcPts val="1900"/>
              </a:lnSpc>
              <a:buNone/>
              <a:defRPr sz="1700"/>
            </a:lvl4pPr>
            <a:lvl5pPr marL="1828800" indent="0">
              <a:lnSpc>
                <a:spcPts val="1900"/>
              </a:lnSpc>
              <a:buNone/>
              <a:defRPr sz="1700"/>
            </a:lvl5pPr>
          </a:lstStyle>
          <a:p>
            <a:pPr lvl="0"/>
            <a:r>
              <a:rPr lang="en-GB"/>
              <a:t>Body text Arial Regular </a:t>
            </a:r>
            <a:r>
              <a:rPr lang="en-GB" err="1"/>
              <a:t>fugia</a:t>
            </a:r>
            <a:r>
              <a:rPr lang="en-GB"/>
              <a:t> </a:t>
            </a:r>
            <a:r>
              <a:rPr lang="en-GB" err="1"/>
              <a:t>velitium</a:t>
            </a:r>
            <a:r>
              <a:rPr lang="en-GB"/>
              <a:t> </a:t>
            </a:r>
            <a:r>
              <a:rPr lang="en-GB" err="1"/>
              <a:t>undi</a:t>
            </a:r>
            <a:r>
              <a:rPr lang="en-GB"/>
              <a:t> </a:t>
            </a:r>
            <a:r>
              <a:rPr lang="en-GB" err="1"/>
              <a:t>eost</a:t>
            </a:r>
            <a:r>
              <a:rPr lang="en-GB"/>
              <a:t>, </a:t>
            </a:r>
            <a:r>
              <a:rPr lang="en-GB" err="1"/>
              <a:t>simeniam</a:t>
            </a:r>
            <a:r>
              <a:rPr lang="en-GB"/>
              <a:t> </a:t>
            </a:r>
            <a:r>
              <a:rPr lang="en-GB" err="1"/>
              <a:t>fugia</a:t>
            </a:r>
            <a:r>
              <a:rPr lang="en-GB"/>
              <a:t> qui cone </a:t>
            </a:r>
            <a:r>
              <a:rPr lang="en-GB" err="1"/>
              <a:t>quaspid</a:t>
            </a:r>
            <a:r>
              <a:rPr lang="en-GB"/>
              <a:t> </a:t>
            </a:r>
            <a:r>
              <a:rPr lang="en-GB" err="1"/>
              <a:t>moluptia</a:t>
            </a:r>
            <a:r>
              <a:rPr lang="en-GB"/>
              <a:t> </a:t>
            </a:r>
            <a:r>
              <a:rPr lang="en-GB" err="1"/>
              <a:t>pratusc</a:t>
            </a:r>
            <a:r>
              <a:rPr lang="en-GB"/>
              <a:t> </a:t>
            </a:r>
            <a:r>
              <a:rPr lang="en-GB" err="1"/>
              <a:t>itatiist</a:t>
            </a:r>
            <a:r>
              <a:rPr lang="en-GB"/>
              <a:t> </a:t>
            </a:r>
            <a:r>
              <a:rPr lang="en-GB" err="1"/>
              <a:t>modiosa</a:t>
            </a:r>
            <a:r>
              <a:rPr lang="en-GB"/>
              <a:t> </a:t>
            </a:r>
            <a:r>
              <a:rPr lang="en-GB" err="1"/>
              <a:t>dio</a:t>
            </a:r>
            <a:r>
              <a:rPr lang="en-GB"/>
              <a:t> </a:t>
            </a:r>
            <a:r>
              <a:rPr lang="en-GB" err="1"/>
              <a:t>tecture</a:t>
            </a:r>
            <a:r>
              <a:rPr lang="en-GB"/>
              <a:t> int </a:t>
            </a:r>
            <a:r>
              <a:rPr lang="en-GB" err="1"/>
              <a:t>reritint</a:t>
            </a:r>
            <a:r>
              <a:rPr lang="en-GB"/>
              <a:t>. </a:t>
            </a:r>
            <a:r>
              <a:rPr lang="en-GB" err="1"/>
              <a:t>Omnissi</a:t>
            </a:r>
            <a:r>
              <a:rPr lang="en-GB"/>
              <a:t> </a:t>
            </a:r>
            <a:r>
              <a:rPr lang="en-GB" err="1"/>
              <a:t>tem</a:t>
            </a:r>
            <a:r>
              <a:rPr lang="en-GB"/>
              <a:t> ese </a:t>
            </a:r>
            <a:r>
              <a:rPr lang="en-GB" err="1"/>
              <a:t>dunt</a:t>
            </a:r>
            <a:r>
              <a:rPr lang="en-GB"/>
              <a:t> </a:t>
            </a:r>
            <a:r>
              <a:rPr lang="en-GB" err="1"/>
              <a:t>fugia</a:t>
            </a:r>
            <a:r>
              <a:rPr lang="en-GB"/>
              <a:t> </a:t>
            </a:r>
            <a:r>
              <a:rPr lang="en-GB" err="1"/>
              <a:t>sequunt</a:t>
            </a:r>
            <a:r>
              <a:rPr lang="en-GB"/>
              <a:t> </a:t>
            </a:r>
            <a:r>
              <a:rPr lang="en-GB" err="1"/>
              <a:t>volluptat</a:t>
            </a:r>
            <a:r>
              <a:rPr lang="en-GB"/>
              <a:t> </a:t>
            </a:r>
            <a:r>
              <a:rPr lang="en-GB" err="1"/>
              <a:t>optatio</a:t>
            </a:r>
            <a:r>
              <a:rPr lang="en-GB"/>
              <a:t> </a:t>
            </a:r>
            <a:r>
              <a:rPr lang="en-GB" err="1"/>
              <a:t>dias</a:t>
            </a:r>
            <a:r>
              <a:rPr lang="en-GB"/>
              <a:t> </a:t>
            </a:r>
            <a:r>
              <a:rPr lang="en-GB" err="1"/>
              <a:t>saperum</a:t>
            </a:r>
            <a:r>
              <a:rPr lang="en-GB"/>
              <a:t> </a:t>
            </a:r>
            <a:r>
              <a:rPr lang="en-GB" err="1"/>
              <a:t>hictum</a:t>
            </a:r>
            <a:r>
              <a:rPr lang="en-GB"/>
              <a:t> es int </a:t>
            </a:r>
            <a:r>
              <a:rPr lang="en-GB" err="1"/>
              <a:t>mo</a:t>
            </a:r>
            <a:r>
              <a:rPr lang="en-GB"/>
              <a:t> </a:t>
            </a:r>
            <a:r>
              <a:rPr lang="en-GB" err="1"/>
              <a:t>blaborro</a:t>
            </a:r>
            <a:r>
              <a:rPr lang="en-GB"/>
              <a:t>. </a:t>
            </a:r>
            <a:r>
              <a:rPr lang="en-GB" err="1"/>
              <a:t>Explaboribus</a:t>
            </a:r>
            <a:r>
              <a:rPr lang="en-GB"/>
              <a:t> </a:t>
            </a:r>
            <a:r>
              <a:rPr lang="en-GB" err="1"/>
              <a:t>adit</a:t>
            </a:r>
            <a:r>
              <a:rPr lang="en-GB"/>
              <a:t>, </a:t>
            </a:r>
            <a:r>
              <a:rPr lang="en-GB" err="1"/>
              <a:t>ut</a:t>
            </a:r>
            <a:r>
              <a:rPr lang="en-GB"/>
              <a:t> </a:t>
            </a:r>
            <a:r>
              <a:rPr lang="en-GB" err="1"/>
              <a:t>ilique</a:t>
            </a:r>
            <a:r>
              <a:rPr lang="en-GB"/>
              <a:t> </a:t>
            </a:r>
            <a:r>
              <a:rPr lang="en-GB" err="1"/>
              <a:t>alibeat</a:t>
            </a:r>
            <a:r>
              <a:rPr lang="en-GB"/>
              <a:t> </a:t>
            </a:r>
            <a:r>
              <a:rPr lang="en-GB" err="1"/>
              <a:t>iatiam</a:t>
            </a:r>
            <a:r>
              <a:rPr lang="en-GB"/>
              <a:t> </a:t>
            </a:r>
            <a:r>
              <a:rPr lang="en-GB" err="1"/>
              <a:t>haccusanr</a:t>
            </a:r>
            <a:r>
              <a:rPr lang="en-GB"/>
              <a:t>.</a:t>
            </a:r>
          </a:p>
        </p:txBody>
      </p:sp>
      <p:sp>
        <p:nvSpPr>
          <p:cNvPr id="7" name="Text Placeholder 24">
            <a:extLst>
              <a:ext uri="{FF2B5EF4-FFF2-40B4-BE49-F238E27FC236}">
                <a16:creationId xmlns:a16="http://schemas.microsoft.com/office/drawing/2014/main" id="{108ACFDD-48FE-46B7-863F-523CDA19226C}"/>
              </a:ext>
            </a:extLst>
          </p:cNvPr>
          <p:cNvSpPr>
            <a:spLocks noGrp="1"/>
          </p:cNvSpPr>
          <p:nvPr>
            <p:ph type="body" sz="quarter" idx="16" hasCustomPrompt="1"/>
          </p:nvPr>
        </p:nvSpPr>
        <p:spPr>
          <a:xfrm>
            <a:off x="638175" y="1197474"/>
            <a:ext cx="10515600" cy="470898"/>
          </a:xfrm>
        </p:spPr>
        <p:txBody>
          <a:bodyPr wrap="square" lIns="0" tIns="0" rIns="0" bIns="0">
            <a:spAutoFit/>
          </a:bodyPr>
          <a:lstStyle>
            <a:lvl1pPr marL="0" indent="0">
              <a:buNone/>
              <a:defRPr sz="3400"/>
            </a:lvl1pPr>
            <a:lvl2pPr marL="457200" indent="0">
              <a:buNone/>
              <a:defRPr sz="3400"/>
            </a:lvl2pPr>
            <a:lvl3pPr marL="914400" indent="0">
              <a:buNone/>
              <a:defRPr sz="3400"/>
            </a:lvl3pPr>
            <a:lvl4pPr marL="1371600" indent="0">
              <a:buNone/>
              <a:defRPr sz="3400"/>
            </a:lvl4pPr>
            <a:lvl5pPr marL="1828800" indent="0">
              <a:buNone/>
              <a:defRPr sz="3400"/>
            </a:lvl5pPr>
          </a:lstStyle>
          <a:p>
            <a:pPr lvl="0"/>
            <a:r>
              <a:rPr lang="en-GB"/>
              <a:t>Headline in Arial</a:t>
            </a:r>
          </a:p>
        </p:txBody>
      </p:sp>
    </p:spTree>
    <p:extLst>
      <p:ext uri="{BB962C8B-B14F-4D97-AF65-F5344CB8AC3E}">
        <p14:creationId xmlns:p14="http://schemas.microsoft.com/office/powerpoint/2010/main" val="3218334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ftr" sz="quarter" idx="10"/>
          </p:nvPr>
        </p:nvSpPr>
        <p:spPr>
          <a:ln/>
        </p:spPr>
        <p:txBody>
          <a:bodyPr/>
          <a:lstStyle>
            <a:lvl1pPr>
              <a:defRPr/>
            </a:lvl1pPr>
          </a:lstStyle>
          <a:p>
            <a:endParaRPr lang="en-GB"/>
          </a:p>
        </p:txBody>
      </p:sp>
    </p:spTree>
    <p:extLst>
      <p:ext uri="{BB962C8B-B14F-4D97-AF65-F5344CB8AC3E}">
        <p14:creationId xmlns:p14="http://schemas.microsoft.com/office/powerpoint/2010/main" val="1615005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2"/>
        </a:solidFill>
        <a:effectLst/>
      </p:bgPr>
    </p:bg>
    <p:spTree>
      <p:nvGrpSpPr>
        <p:cNvPr id="1" name=""/>
        <p:cNvGrpSpPr/>
        <p:nvPr/>
      </p:nvGrpSpPr>
      <p:grpSpPr>
        <a:xfrm>
          <a:off x="0" y="0"/>
          <a:ext cx="0" cy="0"/>
          <a:chOff x="0" y="0"/>
          <a:chExt cx="0" cy="0"/>
        </a:xfrm>
      </p:grpSpPr>
      <p:pic>
        <p:nvPicPr>
          <p:cNvPr id="14" name="Picture 13" descr="A colorful background with flowers and leaves&#10;&#10;Description automatically generated">
            <a:extLst>
              <a:ext uri="{FF2B5EF4-FFF2-40B4-BE49-F238E27FC236}">
                <a16:creationId xmlns:a16="http://schemas.microsoft.com/office/drawing/2014/main" id="{7EEDE260-CA64-7F2B-86FE-46352414FCF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3879642"/>
            <a:ext cx="6096000" cy="2979420"/>
          </a:xfrm>
          <a:prstGeom prst="rect">
            <a:avLst/>
          </a:prstGeom>
        </p:spPr>
      </p:pic>
      <p:sp>
        <p:nvSpPr>
          <p:cNvPr id="2" name="Title 1">
            <a:extLst>
              <a:ext uri="{FF2B5EF4-FFF2-40B4-BE49-F238E27FC236}">
                <a16:creationId xmlns:a16="http://schemas.microsoft.com/office/drawing/2014/main" id="{FDF95F56-4B68-9431-B248-8C5892666C07}"/>
              </a:ext>
            </a:extLst>
          </p:cNvPr>
          <p:cNvSpPr>
            <a:spLocks noGrp="1"/>
          </p:cNvSpPr>
          <p:nvPr>
            <p:ph type="ctrTitle" hasCustomPrompt="1"/>
          </p:nvPr>
        </p:nvSpPr>
        <p:spPr>
          <a:xfrm>
            <a:off x="601980" y="1668781"/>
            <a:ext cx="8831580" cy="1501139"/>
          </a:xfrm>
        </p:spPr>
        <p:txBody>
          <a:bodyPr lIns="0" tIns="0" rIns="0" bIns="0" anchor="t" anchorCtr="0">
            <a:normAutofit/>
          </a:bodyPr>
          <a:lstStyle>
            <a:lvl1pPr algn="l">
              <a:lnSpc>
                <a:spcPts val="5800"/>
              </a:lnSpc>
              <a:defRPr sz="5600">
                <a:solidFill>
                  <a:schemeClr val="tx1"/>
                </a:solidFill>
              </a:defRPr>
            </a:lvl1pPr>
          </a:lstStyle>
          <a:p>
            <a:r>
              <a:rPr lang="en-GB"/>
              <a:t>Main title of the presentation</a:t>
            </a:r>
          </a:p>
        </p:txBody>
      </p:sp>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637222" y="3375659"/>
            <a:ext cx="8796338" cy="365125"/>
          </a:xfrm>
        </p:spPr>
        <p:txBody>
          <a:bodyPr lIns="0" tIns="0" rIns="0" bIns="0">
            <a:normAutofit/>
          </a:bodyPr>
          <a:lstStyle>
            <a:lvl1pPr marL="0" indent="0" algn="l">
              <a:buNone/>
              <a:defRPr sz="2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to sit here</a:t>
            </a:r>
          </a:p>
        </p:txBody>
      </p:sp>
      <p:sp>
        <p:nvSpPr>
          <p:cNvPr id="4" name="Date Placeholder 3">
            <a:extLst>
              <a:ext uri="{FF2B5EF4-FFF2-40B4-BE49-F238E27FC236}">
                <a16:creationId xmlns:a16="http://schemas.microsoft.com/office/drawing/2014/main" id="{E94C58DB-9E44-3631-2EB4-A8989100B15C}"/>
              </a:ext>
            </a:extLst>
          </p:cNvPr>
          <p:cNvSpPr>
            <a:spLocks noGrp="1"/>
          </p:cNvSpPr>
          <p:nvPr>
            <p:ph type="dt" sz="half" idx="10"/>
          </p:nvPr>
        </p:nvSpPr>
        <p:spPr>
          <a:xfrm>
            <a:off x="10622280" y="276225"/>
            <a:ext cx="1158240" cy="323760"/>
          </a:xfrm>
          <a:prstGeom prst="roundRect">
            <a:avLst>
              <a:gd name="adj" fmla="val 50000"/>
            </a:avLst>
          </a:prstGeom>
          <a:noFill/>
          <a:ln w="22225">
            <a:solidFill>
              <a:schemeClr val="accent6"/>
            </a:solidFill>
          </a:ln>
        </p:spPr>
        <p:txBody>
          <a:bodyPr lIns="0" tIns="0" rIns="0" bIns="0"/>
          <a:lstStyle>
            <a:lvl1pPr algn="ctr">
              <a:defRPr sz="1400">
                <a:solidFill>
                  <a:schemeClr val="tx1"/>
                </a:solidFill>
              </a:defRPr>
            </a:lvl1pPr>
          </a:lstStyle>
          <a:p>
            <a:r>
              <a:rPr lang="en-GB"/>
              <a:t>15.10. 23</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21982" y="276225"/>
            <a:ext cx="1849755" cy="352334"/>
          </a:xfrm>
          <a:prstGeom prst="rect">
            <a:avLst/>
          </a:prstGeom>
        </p:spPr>
      </p:pic>
      <p:cxnSp>
        <p:nvCxnSpPr>
          <p:cNvPr id="12" name="Straight Connector 11">
            <a:extLst>
              <a:ext uri="{FF2B5EF4-FFF2-40B4-BE49-F238E27FC236}">
                <a16:creationId xmlns:a16="http://schemas.microsoft.com/office/drawing/2014/main" id="{BB49238E-B3F6-40DA-E443-AF567867ADA6}"/>
              </a:ext>
            </a:extLst>
          </p:cNvPr>
          <p:cNvCxnSpPr/>
          <p:nvPr userDrawn="1"/>
        </p:nvCxnSpPr>
        <p:spPr>
          <a:xfrm>
            <a:off x="0" y="861060"/>
            <a:ext cx="12192000"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4C2FDA3B-BBA3-0A27-5629-F12B28A701BB}"/>
              </a:ext>
            </a:extLst>
          </p:cNvPr>
          <p:cNvSpPr>
            <a:spLocks noGrp="1"/>
          </p:cNvSpPr>
          <p:nvPr>
            <p:ph type="body" sz="quarter" idx="11" hasCustomPrompt="1"/>
          </p:nvPr>
        </p:nvSpPr>
        <p:spPr>
          <a:xfrm>
            <a:off x="8342857" y="989332"/>
            <a:ext cx="3195909" cy="308343"/>
          </a:xfrm>
        </p:spPr>
        <p:txBody>
          <a:bodyPr lIns="0" tIns="0" rIns="0" bIns="0">
            <a:noAutofit/>
          </a:bodyPr>
          <a:lstStyle>
            <a:lvl1pPr marL="0" indent="0" algn="r">
              <a:buNone/>
              <a:defRPr sz="1600"/>
            </a:lvl1pPr>
          </a:lstStyle>
          <a:p>
            <a:pPr lvl="0"/>
            <a:r>
              <a:rPr lang="en-GB"/>
              <a:t>Presented by Name Surname</a:t>
            </a:r>
          </a:p>
        </p:txBody>
      </p:sp>
      <p:sp>
        <p:nvSpPr>
          <p:cNvPr id="6" name="Picture Placeholder 5">
            <a:extLst>
              <a:ext uri="{FF2B5EF4-FFF2-40B4-BE49-F238E27FC236}">
                <a16:creationId xmlns:a16="http://schemas.microsoft.com/office/drawing/2014/main" id="{5726EAC7-A88E-6B3C-FBC3-293B9BE4C22A}"/>
              </a:ext>
            </a:extLst>
          </p:cNvPr>
          <p:cNvSpPr>
            <a:spLocks noGrp="1"/>
          </p:cNvSpPr>
          <p:nvPr>
            <p:ph type="pic" sz="quarter" idx="12"/>
          </p:nvPr>
        </p:nvSpPr>
        <p:spPr>
          <a:xfrm>
            <a:off x="6096000" y="3878262"/>
            <a:ext cx="6096000" cy="2980800"/>
          </a:xfrm>
          <a:solidFill>
            <a:schemeClr val="accent6"/>
          </a:solidFill>
        </p:spPr>
        <p:txBody>
          <a:bodyPr>
            <a:normAutofit/>
          </a:bodyPr>
          <a:lstStyle>
            <a:lvl1pPr marL="0" indent="0">
              <a:buNone/>
              <a:defRPr sz="1400"/>
            </a:lvl1pPr>
          </a:lstStyle>
          <a:p>
            <a:r>
              <a:rPr lang="en-US"/>
              <a:t>Click icon to add picture</a:t>
            </a:r>
            <a:endParaRPr lang="en-GB"/>
          </a:p>
        </p:txBody>
      </p:sp>
    </p:spTree>
    <p:extLst>
      <p:ext uri="{BB962C8B-B14F-4D97-AF65-F5344CB8AC3E}">
        <p14:creationId xmlns:p14="http://schemas.microsoft.com/office/powerpoint/2010/main" val="16489423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2"/>
        </a:solidFill>
        <a:effectLst/>
      </p:bgPr>
    </p:bg>
    <p:spTree>
      <p:nvGrpSpPr>
        <p:cNvPr id="1" name=""/>
        <p:cNvGrpSpPr/>
        <p:nvPr/>
      </p:nvGrpSpPr>
      <p:grpSpPr>
        <a:xfrm>
          <a:off x="0" y="0"/>
          <a:ext cx="0" cy="0"/>
          <a:chOff x="0" y="0"/>
          <a:chExt cx="0" cy="0"/>
        </a:xfrm>
      </p:grpSpPr>
      <p:pic>
        <p:nvPicPr>
          <p:cNvPr id="14" name="Picture 13" descr="A colorful background with flowers and leaves&#10;&#10;Description automatically generated">
            <a:extLst>
              <a:ext uri="{FF2B5EF4-FFF2-40B4-BE49-F238E27FC236}">
                <a16:creationId xmlns:a16="http://schemas.microsoft.com/office/drawing/2014/main" id="{7EEDE260-CA64-7F2B-86FE-46352414FCF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3878580"/>
            <a:ext cx="12192000" cy="2979420"/>
          </a:xfrm>
          <a:prstGeom prst="rect">
            <a:avLst/>
          </a:prstGeom>
        </p:spPr>
      </p:pic>
      <p:sp>
        <p:nvSpPr>
          <p:cNvPr id="2" name="Title 1">
            <a:extLst>
              <a:ext uri="{FF2B5EF4-FFF2-40B4-BE49-F238E27FC236}">
                <a16:creationId xmlns:a16="http://schemas.microsoft.com/office/drawing/2014/main" id="{FDF95F56-4B68-9431-B248-8C5892666C07}"/>
              </a:ext>
            </a:extLst>
          </p:cNvPr>
          <p:cNvSpPr>
            <a:spLocks noGrp="1"/>
          </p:cNvSpPr>
          <p:nvPr>
            <p:ph type="ctrTitle" hasCustomPrompt="1"/>
          </p:nvPr>
        </p:nvSpPr>
        <p:spPr>
          <a:xfrm>
            <a:off x="601980" y="1668781"/>
            <a:ext cx="8831580" cy="1501139"/>
          </a:xfrm>
        </p:spPr>
        <p:txBody>
          <a:bodyPr lIns="0" tIns="0" rIns="0" bIns="0" anchor="t" anchorCtr="0">
            <a:normAutofit/>
          </a:bodyPr>
          <a:lstStyle>
            <a:lvl1pPr algn="l">
              <a:lnSpc>
                <a:spcPts val="5800"/>
              </a:lnSpc>
              <a:defRPr sz="5600">
                <a:solidFill>
                  <a:schemeClr val="tx1"/>
                </a:solidFill>
              </a:defRPr>
            </a:lvl1pPr>
          </a:lstStyle>
          <a:p>
            <a:r>
              <a:rPr lang="en-GB"/>
              <a:t>Main title of the presentation</a:t>
            </a:r>
          </a:p>
        </p:txBody>
      </p:sp>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637222" y="3375659"/>
            <a:ext cx="8796338" cy="365125"/>
          </a:xfrm>
        </p:spPr>
        <p:txBody>
          <a:bodyPr lIns="0" tIns="0" rIns="0" bIns="0">
            <a:normAutofit/>
          </a:bodyPr>
          <a:lstStyle>
            <a:lvl1pPr marL="0" indent="0" algn="l">
              <a:buNone/>
              <a:defRPr sz="2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to sit here</a:t>
            </a:r>
          </a:p>
        </p:txBody>
      </p:sp>
      <p:sp>
        <p:nvSpPr>
          <p:cNvPr id="4" name="Date Placeholder 3">
            <a:extLst>
              <a:ext uri="{FF2B5EF4-FFF2-40B4-BE49-F238E27FC236}">
                <a16:creationId xmlns:a16="http://schemas.microsoft.com/office/drawing/2014/main" id="{E94C58DB-9E44-3631-2EB4-A8989100B15C}"/>
              </a:ext>
            </a:extLst>
          </p:cNvPr>
          <p:cNvSpPr>
            <a:spLocks noGrp="1"/>
          </p:cNvSpPr>
          <p:nvPr>
            <p:ph type="dt" sz="half" idx="10"/>
          </p:nvPr>
        </p:nvSpPr>
        <p:spPr>
          <a:xfrm>
            <a:off x="10622280" y="276225"/>
            <a:ext cx="1158240" cy="323760"/>
          </a:xfrm>
          <a:prstGeom prst="roundRect">
            <a:avLst>
              <a:gd name="adj" fmla="val 50000"/>
            </a:avLst>
          </a:prstGeom>
          <a:noFill/>
          <a:ln w="22225">
            <a:solidFill>
              <a:schemeClr val="accent6"/>
            </a:solidFill>
          </a:ln>
        </p:spPr>
        <p:txBody>
          <a:bodyPr lIns="0" tIns="0" rIns="0" bIns="0"/>
          <a:lstStyle>
            <a:lvl1pPr algn="ctr">
              <a:defRPr sz="1400">
                <a:solidFill>
                  <a:schemeClr val="tx1"/>
                </a:solidFill>
              </a:defRPr>
            </a:lvl1pPr>
          </a:lstStyle>
          <a:p>
            <a:r>
              <a:rPr lang="en-GB"/>
              <a:t>15.10. 23</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21982" y="276225"/>
            <a:ext cx="1849755" cy="352334"/>
          </a:xfrm>
          <a:prstGeom prst="rect">
            <a:avLst/>
          </a:prstGeom>
        </p:spPr>
      </p:pic>
      <p:cxnSp>
        <p:nvCxnSpPr>
          <p:cNvPr id="12" name="Straight Connector 11">
            <a:extLst>
              <a:ext uri="{FF2B5EF4-FFF2-40B4-BE49-F238E27FC236}">
                <a16:creationId xmlns:a16="http://schemas.microsoft.com/office/drawing/2014/main" id="{BB49238E-B3F6-40DA-E443-AF567867ADA6}"/>
              </a:ext>
            </a:extLst>
          </p:cNvPr>
          <p:cNvCxnSpPr/>
          <p:nvPr userDrawn="1"/>
        </p:nvCxnSpPr>
        <p:spPr>
          <a:xfrm>
            <a:off x="0" y="861060"/>
            <a:ext cx="12192000"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4C2FDA3B-BBA3-0A27-5629-F12B28A701BB}"/>
              </a:ext>
            </a:extLst>
          </p:cNvPr>
          <p:cNvSpPr>
            <a:spLocks noGrp="1"/>
          </p:cNvSpPr>
          <p:nvPr>
            <p:ph type="body" sz="quarter" idx="11" hasCustomPrompt="1"/>
          </p:nvPr>
        </p:nvSpPr>
        <p:spPr>
          <a:xfrm>
            <a:off x="8342857" y="989332"/>
            <a:ext cx="3195909" cy="308343"/>
          </a:xfrm>
        </p:spPr>
        <p:txBody>
          <a:bodyPr lIns="0" tIns="0" rIns="0" bIns="0">
            <a:noAutofit/>
          </a:bodyPr>
          <a:lstStyle>
            <a:lvl1pPr marL="0" indent="0" algn="r">
              <a:buNone/>
              <a:defRPr sz="1600"/>
            </a:lvl1pPr>
          </a:lstStyle>
          <a:p>
            <a:pPr lvl="0"/>
            <a:r>
              <a:rPr lang="en-GB"/>
              <a:t>Presented by Name Surname</a:t>
            </a:r>
          </a:p>
        </p:txBody>
      </p:sp>
    </p:spTree>
    <p:extLst>
      <p:ext uri="{BB962C8B-B14F-4D97-AF65-F5344CB8AC3E}">
        <p14:creationId xmlns:p14="http://schemas.microsoft.com/office/powerpoint/2010/main" val="42582981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2"/>
        </a:solidFill>
        <a:effectLst/>
      </p:bgPr>
    </p:bg>
    <p:spTree>
      <p:nvGrpSpPr>
        <p:cNvPr id="1" name=""/>
        <p:cNvGrpSpPr/>
        <p:nvPr/>
      </p:nvGrpSpPr>
      <p:grpSpPr>
        <a:xfrm>
          <a:off x="0" y="0"/>
          <a:ext cx="0" cy="0"/>
          <a:chOff x="0" y="0"/>
          <a:chExt cx="0" cy="0"/>
        </a:xfrm>
      </p:grpSpPr>
      <p:pic>
        <p:nvPicPr>
          <p:cNvPr id="14" name="Picture 13" descr="A colorful background with flowers and leaves&#10;&#10;Description automatically generated">
            <a:extLst>
              <a:ext uri="{FF2B5EF4-FFF2-40B4-BE49-F238E27FC236}">
                <a16:creationId xmlns:a16="http://schemas.microsoft.com/office/drawing/2014/main" id="{7EEDE260-CA64-7F2B-86FE-46352414FCF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3879642"/>
            <a:ext cx="6096000" cy="2979420"/>
          </a:xfrm>
          <a:prstGeom prst="rect">
            <a:avLst/>
          </a:prstGeom>
        </p:spPr>
      </p:pic>
      <p:sp>
        <p:nvSpPr>
          <p:cNvPr id="2" name="Title 1">
            <a:extLst>
              <a:ext uri="{FF2B5EF4-FFF2-40B4-BE49-F238E27FC236}">
                <a16:creationId xmlns:a16="http://schemas.microsoft.com/office/drawing/2014/main" id="{FDF95F56-4B68-9431-B248-8C5892666C07}"/>
              </a:ext>
            </a:extLst>
          </p:cNvPr>
          <p:cNvSpPr>
            <a:spLocks noGrp="1"/>
          </p:cNvSpPr>
          <p:nvPr>
            <p:ph type="ctrTitle" hasCustomPrompt="1"/>
          </p:nvPr>
        </p:nvSpPr>
        <p:spPr>
          <a:xfrm>
            <a:off x="601980" y="1668781"/>
            <a:ext cx="8831580" cy="1501139"/>
          </a:xfrm>
        </p:spPr>
        <p:txBody>
          <a:bodyPr lIns="0" tIns="0" rIns="0" bIns="0" anchor="t" anchorCtr="0">
            <a:normAutofit/>
          </a:bodyPr>
          <a:lstStyle>
            <a:lvl1pPr algn="l">
              <a:lnSpc>
                <a:spcPts val="5800"/>
              </a:lnSpc>
              <a:defRPr sz="5600">
                <a:solidFill>
                  <a:schemeClr val="tx1"/>
                </a:solidFill>
              </a:defRPr>
            </a:lvl1pPr>
          </a:lstStyle>
          <a:p>
            <a:r>
              <a:rPr lang="en-GB"/>
              <a:t>Main title of the presentation</a:t>
            </a:r>
          </a:p>
        </p:txBody>
      </p:sp>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637222" y="3375659"/>
            <a:ext cx="8796338" cy="365125"/>
          </a:xfrm>
        </p:spPr>
        <p:txBody>
          <a:bodyPr lIns="0" tIns="0" rIns="0" bIns="0">
            <a:normAutofit/>
          </a:bodyPr>
          <a:lstStyle>
            <a:lvl1pPr marL="0" indent="0" algn="l">
              <a:buNone/>
              <a:defRPr sz="2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to sit here</a:t>
            </a:r>
          </a:p>
        </p:txBody>
      </p:sp>
      <p:sp>
        <p:nvSpPr>
          <p:cNvPr id="4" name="Date Placeholder 3">
            <a:extLst>
              <a:ext uri="{FF2B5EF4-FFF2-40B4-BE49-F238E27FC236}">
                <a16:creationId xmlns:a16="http://schemas.microsoft.com/office/drawing/2014/main" id="{E94C58DB-9E44-3631-2EB4-A8989100B15C}"/>
              </a:ext>
            </a:extLst>
          </p:cNvPr>
          <p:cNvSpPr>
            <a:spLocks noGrp="1"/>
          </p:cNvSpPr>
          <p:nvPr>
            <p:ph type="dt" sz="half" idx="10"/>
          </p:nvPr>
        </p:nvSpPr>
        <p:spPr>
          <a:xfrm>
            <a:off x="10622280" y="276225"/>
            <a:ext cx="1158240" cy="323760"/>
          </a:xfrm>
          <a:prstGeom prst="roundRect">
            <a:avLst>
              <a:gd name="adj" fmla="val 50000"/>
            </a:avLst>
          </a:prstGeom>
          <a:noFill/>
          <a:ln w="22225">
            <a:solidFill>
              <a:schemeClr val="accent6"/>
            </a:solidFill>
          </a:ln>
        </p:spPr>
        <p:txBody>
          <a:bodyPr lIns="0" tIns="0" rIns="0" bIns="0"/>
          <a:lstStyle>
            <a:lvl1pPr algn="ctr">
              <a:defRPr sz="1400">
                <a:solidFill>
                  <a:schemeClr val="tx1"/>
                </a:solidFill>
              </a:defRPr>
            </a:lvl1pPr>
          </a:lstStyle>
          <a:p>
            <a:r>
              <a:rPr lang="en-GB"/>
              <a:t>15.10. 23</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21982" y="276225"/>
            <a:ext cx="1849755" cy="352334"/>
          </a:xfrm>
          <a:prstGeom prst="rect">
            <a:avLst/>
          </a:prstGeom>
        </p:spPr>
      </p:pic>
      <p:cxnSp>
        <p:nvCxnSpPr>
          <p:cNvPr id="12" name="Straight Connector 11">
            <a:extLst>
              <a:ext uri="{FF2B5EF4-FFF2-40B4-BE49-F238E27FC236}">
                <a16:creationId xmlns:a16="http://schemas.microsoft.com/office/drawing/2014/main" id="{BB49238E-B3F6-40DA-E443-AF567867ADA6}"/>
              </a:ext>
            </a:extLst>
          </p:cNvPr>
          <p:cNvCxnSpPr/>
          <p:nvPr userDrawn="1"/>
        </p:nvCxnSpPr>
        <p:spPr>
          <a:xfrm>
            <a:off x="0" y="861060"/>
            <a:ext cx="12192000"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4C2FDA3B-BBA3-0A27-5629-F12B28A701BB}"/>
              </a:ext>
            </a:extLst>
          </p:cNvPr>
          <p:cNvSpPr>
            <a:spLocks noGrp="1"/>
          </p:cNvSpPr>
          <p:nvPr>
            <p:ph type="body" sz="quarter" idx="11" hasCustomPrompt="1"/>
          </p:nvPr>
        </p:nvSpPr>
        <p:spPr>
          <a:xfrm>
            <a:off x="8342857" y="989332"/>
            <a:ext cx="3195909" cy="308343"/>
          </a:xfrm>
        </p:spPr>
        <p:txBody>
          <a:bodyPr lIns="0" tIns="0" rIns="0" bIns="0">
            <a:noAutofit/>
          </a:bodyPr>
          <a:lstStyle>
            <a:lvl1pPr marL="0" indent="0" algn="r">
              <a:buNone/>
              <a:defRPr sz="1600"/>
            </a:lvl1pPr>
          </a:lstStyle>
          <a:p>
            <a:pPr lvl="0"/>
            <a:r>
              <a:rPr lang="en-GB"/>
              <a:t>Presented by Name Surname</a:t>
            </a:r>
          </a:p>
        </p:txBody>
      </p:sp>
      <p:sp>
        <p:nvSpPr>
          <p:cNvPr id="6" name="Picture Placeholder 5">
            <a:extLst>
              <a:ext uri="{FF2B5EF4-FFF2-40B4-BE49-F238E27FC236}">
                <a16:creationId xmlns:a16="http://schemas.microsoft.com/office/drawing/2014/main" id="{5726EAC7-A88E-6B3C-FBC3-293B9BE4C22A}"/>
              </a:ext>
            </a:extLst>
          </p:cNvPr>
          <p:cNvSpPr>
            <a:spLocks noGrp="1"/>
          </p:cNvSpPr>
          <p:nvPr>
            <p:ph type="pic" sz="quarter" idx="12"/>
          </p:nvPr>
        </p:nvSpPr>
        <p:spPr>
          <a:xfrm>
            <a:off x="6096000" y="3878262"/>
            <a:ext cx="6096000" cy="2980800"/>
          </a:xfrm>
          <a:solidFill>
            <a:schemeClr val="accent6"/>
          </a:solidFill>
        </p:spPr>
        <p:txBody>
          <a:bodyPr>
            <a:normAutofit/>
          </a:bodyPr>
          <a:lstStyle>
            <a:lvl1pPr marL="0" indent="0">
              <a:buNone/>
              <a:defRPr sz="1400"/>
            </a:lvl1pPr>
          </a:lstStyle>
          <a:p>
            <a:r>
              <a:rPr lang="en-US"/>
              <a:t>Click icon to add picture</a:t>
            </a:r>
            <a:endParaRPr lang="en-GB"/>
          </a:p>
        </p:txBody>
      </p:sp>
    </p:spTree>
    <p:extLst>
      <p:ext uri="{BB962C8B-B14F-4D97-AF65-F5344CB8AC3E}">
        <p14:creationId xmlns:p14="http://schemas.microsoft.com/office/powerpoint/2010/main" val="40744874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Break">
    <p:bg>
      <p:bgPr>
        <a:solidFill>
          <a:schemeClr val="bg1"/>
        </a:solidFill>
        <a:effectLst/>
      </p:bgPr>
    </p:bg>
    <p:spTree>
      <p:nvGrpSpPr>
        <p:cNvPr id="1" name=""/>
        <p:cNvGrpSpPr/>
        <p:nvPr/>
      </p:nvGrpSpPr>
      <p:grpSpPr>
        <a:xfrm>
          <a:off x="0" y="0"/>
          <a:ext cx="0" cy="0"/>
          <a:chOff x="0" y="0"/>
          <a:chExt cx="0" cy="0"/>
        </a:xfrm>
      </p:grpSpPr>
      <p:pic>
        <p:nvPicPr>
          <p:cNvPr id="14" name="Picture 13" descr="A colorful background with flowers and leaves&#10;&#10;Description automatically generated">
            <a:extLst>
              <a:ext uri="{FF2B5EF4-FFF2-40B4-BE49-F238E27FC236}">
                <a16:creationId xmlns:a16="http://schemas.microsoft.com/office/drawing/2014/main" id="{7EEDE260-CA64-7F2B-86FE-46352414FCF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657850" y="0"/>
            <a:ext cx="6534150" cy="6859062"/>
          </a:xfrm>
          <a:prstGeom prst="rect">
            <a:avLst/>
          </a:prstGeom>
        </p:spPr>
      </p:pic>
      <p:sp>
        <p:nvSpPr>
          <p:cNvPr id="2" name="Title 1">
            <a:extLst>
              <a:ext uri="{FF2B5EF4-FFF2-40B4-BE49-F238E27FC236}">
                <a16:creationId xmlns:a16="http://schemas.microsoft.com/office/drawing/2014/main" id="{FDF95F56-4B68-9431-B248-8C5892666C07}"/>
              </a:ext>
            </a:extLst>
          </p:cNvPr>
          <p:cNvSpPr>
            <a:spLocks noGrp="1"/>
          </p:cNvSpPr>
          <p:nvPr>
            <p:ph type="ctrTitle" hasCustomPrompt="1"/>
          </p:nvPr>
        </p:nvSpPr>
        <p:spPr>
          <a:xfrm>
            <a:off x="601980" y="4162849"/>
            <a:ext cx="5055870" cy="1487587"/>
          </a:xfrm>
        </p:spPr>
        <p:txBody>
          <a:bodyPr wrap="square" lIns="0" tIns="0" rIns="0" bIns="0" anchor="b" anchorCtr="0">
            <a:spAutoFit/>
          </a:bodyPr>
          <a:lstStyle>
            <a:lvl1pPr algn="l">
              <a:lnSpc>
                <a:spcPts val="5800"/>
              </a:lnSpc>
              <a:defRPr sz="5600">
                <a:solidFill>
                  <a:schemeClr val="tx1"/>
                </a:solidFill>
              </a:defRPr>
            </a:lvl1pPr>
          </a:lstStyle>
          <a:p>
            <a:r>
              <a:rPr lang="en-GB"/>
              <a:t>Section break slide heading</a:t>
            </a:r>
          </a:p>
        </p:txBody>
      </p:sp>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637222" y="5814059"/>
            <a:ext cx="5020628" cy="365125"/>
          </a:xfrm>
        </p:spPr>
        <p:txBody>
          <a:bodyPr lIns="0" tIns="0" rIns="0" bIns="0">
            <a:normAutofit/>
          </a:bodyPr>
          <a:lstStyle>
            <a:lvl1pPr marL="0" indent="0" algn="l">
              <a:buNone/>
              <a:defRPr sz="2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sub-heading</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21982" y="276225"/>
            <a:ext cx="1849755" cy="352334"/>
          </a:xfrm>
          <a:prstGeom prst="rect">
            <a:avLst/>
          </a:prstGeom>
        </p:spPr>
      </p:pic>
      <p:sp>
        <p:nvSpPr>
          <p:cNvPr id="5" name="Picture Placeholder 5">
            <a:extLst>
              <a:ext uri="{FF2B5EF4-FFF2-40B4-BE49-F238E27FC236}">
                <a16:creationId xmlns:a16="http://schemas.microsoft.com/office/drawing/2014/main" id="{D739DD0A-BBEF-F54A-FFA9-ABF3AC089369}"/>
              </a:ext>
            </a:extLst>
          </p:cNvPr>
          <p:cNvSpPr>
            <a:spLocks noGrp="1"/>
          </p:cNvSpPr>
          <p:nvPr>
            <p:ph type="pic" sz="quarter" idx="12"/>
          </p:nvPr>
        </p:nvSpPr>
        <p:spPr>
          <a:xfrm>
            <a:off x="6713220" y="1013461"/>
            <a:ext cx="4545330" cy="4872989"/>
          </a:xfrm>
          <a:solidFill>
            <a:schemeClr val="accent6"/>
          </a:solidFill>
        </p:spPr>
        <p:txBody>
          <a:bodyPr>
            <a:normAutofit/>
          </a:bodyPr>
          <a:lstStyle>
            <a:lvl1pPr marL="0" indent="0">
              <a:buNone/>
              <a:defRPr sz="1400"/>
            </a:lvl1pPr>
          </a:lstStyle>
          <a:p>
            <a:r>
              <a:rPr lang="en-US"/>
              <a:t>Click icon to add picture</a:t>
            </a:r>
            <a:endParaRPr lang="en-GB"/>
          </a:p>
        </p:txBody>
      </p:sp>
    </p:spTree>
    <p:extLst>
      <p:ext uri="{BB962C8B-B14F-4D97-AF65-F5344CB8AC3E}">
        <p14:creationId xmlns:p14="http://schemas.microsoft.com/office/powerpoint/2010/main" val="1635846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Section Break">
    <p:bg>
      <p:bgPr>
        <a:solidFill>
          <a:schemeClr val="bg1"/>
        </a:solidFill>
        <a:effectLst/>
      </p:bgPr>
    </p:bg>
    <p:spTree>
      <p:nvGrpSpPr>
        <p:cNvPr id="1" name=""/>
        <p:cNvGrpSpPr/>
        <p:nvPr/>
      </p:nvGrpSpPr>
      <p:grpSpPr>
        <a:xfrm>
          <a:off x="0" y="0"/>
          <a:ext cx="0" cy="0"/>
          <a:chOff x="0" y="0"/>
          <a:chExt cx="0" cy="0"/>
        </a:xfrm>
      </p:grpSpPr>
      <p:pic>
        <p:nvPicPr>
          <p:cNvPr id="6" name="Picture 5" descr="A purple and white background&#10;&#10;Description automatically generated">
            <a:extLst>
              <a:ext uri="{FF2B5EF4-FFF2-40B4-BE49-F238E27FC236}">
                <a16:creationId xmlns:a16="http://schemas.microsoft.com/office/drawing/2014/main" id="{90376FE2-05D5-E7E8-BC82-0C11BA5C155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2" name="Title 1">
            <a:extLst>
              <a:ext uri="{FF2B5EF4-FFF2-40B4-BE49-F238E27FC236}">
                <a16:creationId xmlns:a16="http://schemas.microsoft.com/office/drawing/2014/main" id="{FDF95F56-4B68-9431-B248-8C5892666C07}"/>
              </a:ext>
            </a:extLst>
          </p:cNvPr>
          <p:cNvSpPr>
            <a:spLocks noGrp="1"/>
          </p:cNvSpPr>
          <p:nvPr>
            <p:ph type="ctrTitle" hasCustomPrompt="1"/>
          </p:nvPr>
        </p:nvSpPr>
        <p:spPr>
          <a:xfrm>
            <a:off x="601980" y="4162849"/>
            <a:ext cx="5055870" cy="1487587"/>
          </a:xfrm>
        </p:spPr>
        <p:txBody>
          <a:bodyPr wrap="square" lIns="0" tIns="0" rIns="0" bIns="0" anchor="b" anchorCtr="0">
            <a:spAutoFit/>
          </a:bodyPr>
          <a:lstStyle>
            <a:lvl1pPr algn="l">
              <a:lnSpc>
                <a:spcPts val="5800"/>
              </a:lnSpc>
              <a:defRPr sz="5600">
                <a:solidFill>
                  <a:schemeClr val="tx1"/>
                </a:solidFill>
              </a:defRPr>
            </a:lvl1pPr>
          </a:lstStyle>
          <a:p>
            <a:r>
              <a:rPr lang="en-GB"/>
              <a:t>Section break slide heading</a:t>
            </a:r>
          </a:p>
        </p:txBody>
      </p:sp>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637222" y="5814059"/>
            <a:ext cx="5020628" cy="365125"/>
          </a:xfrm>
        </p:spPr>
        <p:txBody>
          <a:bodyPr lIns="0" tIns="0" rIns="0" bIns="0">
            <a:normAutofit/>
          </a:bodyPr>
          <a:lstStyle>
            <a:lvl1pPr marL="0" indent="0" algn="l">
              <a:buNone/>
              <a:defRPr sz="2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sub-heading</a:t>
            </a:r>
          </a:p>
        </p:txBody>
      </p:sp>
      <p:pic>
        <p:nvPicPr>
          <p:cNvPr id="7" name="Graphic 6">
            <a:extLst>
              <a:ext uri="{FF2B5EF4-FFF2-40B4-BE49-F238E27FC236}">
                <a16:creationId xmlns:a16="http://schemas.microsoft.com/office/drawing/2014/main" id="{2CF9A962-2991-1E6C-1BF0-5A8FB165102F}"/>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32682" y="276225"/>
            <a:ext cx="1849755" cy="352334"/>
          </a:xfrm>
          <a:prstGeom prst="rect">
            <a:avLst/>
          </a:prstGeom>
        </p:spPr>
      </p:pic>
    </p:spTree>
    <p:extLst>
      <p:ext uri="{BB962C8B-B14F-4D97-AF65-F5344CB8AC3E}">
        <p14:creationId xmlns:p14="http://schemas.microsoft.com/office/powerpoint/2010/main" val="11481294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Section Break">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376FE2-05D5-E7E8-BC82-0C11BA5C155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2" name="Title 1">
            <a:extLst>
              <a:ext uri="{FF2B5EF4-FFF2-40B4-BE49-F238E27FC236}">
                <a16:creationId xmlns:a16="http://schemas.microsoft.com/office/drawing/2014/main" id="{FDF95F56-4B68-9431-B248-8C5892666C07}"/>
              </a:ext>
            </a:extLst>
          </p:cNvPr>
          <p:cNvSpPr>
            <a:spLocks noGrp="1"/>
          </p:cNvSpPr>
          <p:nvPr>
            <p:ph type="ctrTitle" hasCustomPrompt="1"/>
          </p:nvPr>
        </p:nvSpPr>
        <p:spPr>
          <a:xfrm>
            <a:off x="601980" y="4162849"/>
            <a:ext cx="5055870" cy="1487587"/>
          </a:xfrm>
        </p:spPr>
        <p:txBody>
          <a:bodyPr wrap="square" lIns="0" tIns="0" rIns="0" bIns="0" anchor="b" anchorCtr="0">
            <a:spAutoFit/>
          </a:bodyPr>
          <a:lstStyle>
            <a:lvl1pPr algn="l">
              <a:lnSpc>
                <a:spcPts val="5800"/>
              </a:lnSpc>
              <a:defRPr sz="5600">
                <a:solidFill>
                  <a:schemeClr val="tx1"/>
                </a:solidFill>
              </a:defRPr>
            </a:lvl1pPr>
          </a:lstStyle>
          <a:p>
            <a:r>
              <a:rPr lang="en-GB"/>
              <a:t>Section break slide heading</a:t>
            </a:r>
          </a:p>
        </p:txBody>
      </p:sp>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637222" y="5814059"/>
            <a:ext cx="5020628" cy="365125"/>
          </a:xfrm>
        </p:spPr>
        <p:txBody>
          <a:bodyPr lIns="0" tIns="0" rIns="0" bIns="0">
            <a:normAutofit/>
          </a:bodyPr>
          <a:lstStyle>
            <a:lvl1pPr marL="0" indent="0" algn="l">
              <a:buNone/>
              <a:defRPr sz="2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sub-heading</a:t>
            </a:r>
          </a:p>
        </p:txBody>
      </p:sp>
      <p:pic>
        <p:nvPicPr>
          <p:cNvPr id="4" name="Graphic 3">
            <a:extLst>
              <a:ext uri="{FF2B5EF4-FFF2-40B4-BE49-F238E27FC236}">
                <a16:creationId xmlns:a16="http://schemas.microsoft.com/office/drawing/2014/main" id="{959D9FCC-75F3-5653-2DAC-9FF37E4DE9E3}"/>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32682" y="276225"/>
            <a:ext cx="1849755" cy="352334"/>
          </a:xfrm>
          <a:prstGeom prst="rect">
            <a:avLst/>
          </a:prstGeom>
        </p:spPr>
      </p:pic>
    </p:spTree>
    <p:extLst>
      <p:ext uri="{BB962C8B-B14F-4D97-AF65-F5344CB8AC3E}">
        <p14:creationId xmlns:p14="http://schemas.microsoft.com/office/powerpoint/2010/main" val="26864793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Quot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376FE2-05D5-E7E8-BC82-0C11BA5C155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1037270" y="2142608"/>
            <a:ext cx="5782630" cy="1943617"/>
          </a:xfrm>
        </p:spPr>
        <p:txBody>
          <a:bodyPr lIns="0" tIns="0" rIns="0" bIns="0">
            <a:noAutofit/>
          </a:bodyPr>
          <a:lstStyle>
            <a:lvl1pPr marL="0" indent="0" algn="l">
              <a:lnSpc>
                <a:spcPts val="3600"/>
              </a:lnSpc>
              <a:buNone/>
              <a:defRPr sz="3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Quote or data style in Arial Regular lorem ipsum dolore </a:t>
            </a:r>
            <a:r>
              <a:rPr lang="en-GB" err="1"/>
              <a:t>sitatium</a:t>
            </a:r>
            <a:r>
              <a:rPr lang="en-GB"/>
              <a:t> </a:t>
            </a:r>
            <a:r>
              <a:rPr lang="en-GB" err="1"/>
              <a:t>faue</a:t>
            </a:r>
            <a:r>
              <a:rPr lang="en-GB"/>
              <a:t> </a:t>
            </a:r>
            <a:r>
              <a:rPr lang="en-GB" err="1"/>
              <a:t>volo</a:t>
            </a:r>
            <a:r>
              <a:rPr lang="en-GB"/>
              <a:t> magna, </a:t>
            </a:r>
            <a:r>
              <a:rPr lang="en-GB" err="1"/>
              <a:t>ipideru</a:t>
            </a:r>
            <a:r>
              <a:rPr lang="en-GB"/>
              <a:t> </a:t>
            </a:r>
            <a:r>
              <a:rPr lang="en-GB" err="1"/>
              <a:t>volorr</a:t>
            </a:r>
            <a:r>
              <a:rPr lang="en-GB"/>
              <a:t> </a:t>
            </a:r>
            <a:r>
              <a:rPr lang="en-GB" err="1"/>
              <a:t>ditatur</a:t>
            </a:r>
            <a:r>
              <a:rPr lang="en-GB"/>
              <a:t> </a:t>
            </a:r>
            <a:r>
              <a:rPr lang="en-GB" err="1"/>
              <a:t>aligent</a:t>
            </a:r>
            <a:r>
              <a:rPr lang="en-GB"/>
              <a:t>.”</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32682" y="276225"/>
            <a:ext cx="1849755" cy="352334"/>
          </a:xfrm>
          <a:prstGeom prst="rect">
            <a:avLst/>
          </a:prstGeom>
        </p:spPr>
      </p:pic>
      <p:sp>
        <p:nvSpPr>
          <p:cNvPr id="5" name="Text Placeholder 4">
            <a:extLst>
              <a:ext uri="{FF2B5EF4-FFF2-40B4-BE49-F238E27FC236}">
                <a16:creationId xmlns:a16="http://schemas.microsoft.com/office/drawing/2014/main" id="{01987E1A-AF96-CA00-083D-9C9D4B8A50CB}"/>
              </a:ext>
            </a:extLst>
          </p:cNvPr>
          <p:cNvSpPr>
            <a:spLocks noGrp="1"/>
          </p:cNvSpPr>
          <p:nvPr>
            <p:ph type="body" sz="quarter" idx="10"/>
          </p:nvPr>
        </p:nvSpPr>
        <p:spPr>
          <a:xfrm>
            <a:off x="1037270" y="4300377"/>
            <a:ext cx="5715000" cy="1487488"/>
          </a:xfrm>
        </p:spPr>
        <p:txBody>
          <a:bodyPr lIns="0" rIns="0"/>
          <a:lstStyle>
            <a:lvl1pPr marL="0" indent="0">
              <a:buNone/>
              <a:defRPr sz="2000" b="1"/>
            </a:lvl1pPr>
            <a:lvl2pPr marL="0" indent="0">
              <a:spcBef>
                <a:spcPts val="0"/>
              </a:spcBef>
              <a:buNone/>
              <a:defRPr sz="2000"/>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0D172843-291C-C5D8-8FF6-8B923770B187}"/>
              </a:ext>
            </a:extLst>
          </p:cNvPr>
          <p:cNvSpPr txBox="1"/>
          <p:nvPr userDrawn="1"/>
        </p:nvSpPr>
        <p:spPr>
          <a:xfrm>
            <a:off x="722172" y="2018695"/>
            <a:ext cx="315098" cy="615553"/>
          </a:xfrm>
          <a:prstGeom prst="rect">
            <a:avLst/>
          </a:prstGeom>
          <a:noFill/>
        </p:spPr>
        <p:txBody>
          <a:bodyPr wrap="square" rtlCol="0">
            <a:spAutoFit/>
          </a:bodyPr>
          <a:lstStyle/>
          <a:p>
            <a:r>
              <a:rPr lang="en-GB" sz="3400"/>
              <a:t>“</a:t>
            </a:r>
          </a:p>
        </p:txBody>
      </p:sp>
    </p:spTree>
    <p:extLst>
      <p:ext uri="{BB962C8B-B14F-4D97-AF65-F5344CB8AC3E}">
        <p14:creationId xmlns:p14="http://schemas.microsoft.com/office/powerpoint/2010/main" val="13965603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Quot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376FE2-05D5-E7E8-BC82-0C11BA5C155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1037270" y="2142608"/>
            <a:ext cx="5782630" cy="1943617"/>
          </a:xfrm>
        </p:spPr>
        <p:txBody>
          <a:bodyPr lIns="0" tIns="0" rIns="0" bIns="0">
            <a:noAutofit/>
          </a:bodyPr>
          <a:lstStyle>
            <a:lvl1pPr marL="0" indent="0" algn="l">
              <a:lnSpc>
                <a:spcPts val="3600"/>
              </a:lnSpc>
              <a:buNone/>
              <a:defRPr sz="3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Quote or data style in Arial Regular lorem ipsum dolore </a:t>
            </a:r>
            <a:r>
              <a:rPr lang="en-GB" err="1"/>
              <a:t>sitatium</a:t>
            </a:r>
            <a:r>
              <a:rPr lang="en-GB"/>
              <a:t> </a:t>
            </a:r>
            <a:r>
              <a:rPr lang="en-GB" err="1"/>
              <a:t>faue</a:t>
            </a:r>
            <a:r>
              <a:rPr lang="en-GB"/>
              <a:t> </a:t>
            </a:r>
            <a:r>
              <a:rPr lang="en-GB" err="1"/>
              <a:t>volo</a:t>
            </a:r>
            <a:r>
              <a:rPr lang="en-GB"/>
              <a:t> magna, </a:t>
            </a:r>
            <a:r>
              <a:rPr lang="en-GB" err="1"/>
              <a:t>ipideru</a:t>
            </a:r>
            <a:r>
              <a:rPr lang="en-GB"/>
              <a:t> </a:t>
            </a:r>
            <a:r>
              <a:rPr lang="en-GB" err="1"/>
              <a:t>volorr</a:t>
            </a:r>
            <a:r>
              <a:rPr lang="en-GB"/>
              <a:t> </a:t>
            </a:r>
            <a:r>
              <a:rPr lang="en-GB" err="1"/>
              <a:t>ditatur</a:t>
            </a:r>
            <a:r>
              <a:rPr lang="en-GB"/>
              <a:t> </a:t>
            </a:r>
            <a:r>
              <a:rPr lang="en-GB" err="1"/>
              <a:t>aligent</a:t>
            </a:r>
            <a:r>
              <a:rPr lang="en-GB"/>
              <a:t>.”</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32682" y="276225"/>
            <a:ext cx="1849755" cy="352334"/>
          </a:xfrm>
          <a:prstGeom prst="rect">
            <a:avLst/>
          </a:prstGeom>
        </p:spPr>
      </p:pic>
      <p:sp>
        <p:nvSpPr>
          <p:cNvPr id="5" name="Text Placeholder 4">
            <a:extLst>
              <a:ext uri="{FF2B5EF4-FFF2-40B4-BE49-F238E27FC236}">
                <a16:creationId xmlns:a16="http://schemas.microsoft.com/office/drawing/2014/main" id="{01987E1A-AF96-CA00-083D-9C9D4B8A50CB}"/>
              </a:ext>
            </a:extLst>
          </p:cNvPr>
          <p:cNvSpPr>
            <a:spLocks noGrp="1"/>
          </p:cNvSpPr>
          <p:nvPr>
            <p:ph type="body" sz="quarter" idx="10"/>
          </p:nvPr>
        </p:nvSpPr>
        <p:spPr>
          <a:xfrm>
            <a:off x="1037270" y="4300377"/>
            <a:ext cx="5715000" cy="1487488"/>
          </a:xfrm>
        </p:spPr>
        <p:txBody>
          <a:bodyPr lIns="0" rIns="0"/>
          <a:lstStyle>
            <a:lvl1pPr marL="0" indent="0">
              <a:buNone/>
              <a:defRPr sz="2000" b="1"/>
            </a:lvl1pPr>
            <a:lvl2pPr marL="0" indent="0">
              <a:spcBef>
                <a:spcPts val="0"/>
              </a:spcBef>
              <a:buNone/>
              <a:defRPr sz="2000"/>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0A2F3A79-0BDA-9B78-1472-23B1FBC9A6AA}"/>
              </a:ext>
            </a:extLst>
          </p:cNvPr>
          <p:cNvSpPr txBox="1"/>
          <p:nvPr userDrawn="1"/>
        </p:nvSpPr>
        <p:spPr>
          <a:xfrm>
            <a:off x="722172" y="2018695"/>
            <a:ext cx="315098" cy="615553"/>
          </a:xfrm>
          <a:prstGeom prst="rect">
            <a:avLst/>
          </a:prstGeom>
          <a:noFill/>
        </p:spPr>
        <p:txBody>
          <a:bodyPr wrap="square" rtlCol="0">
            <a:spAutoFit/>
          </a:bodyPr>
          <a:lstStyle/>
          <a:p>
            <a:r>
              <a:rPr lang="en-GB" sz="3400"/>
              <a:t>“</a:t>
            </a:r>
          </a:p>
        </p:txBody>
      </p:sp>
    </p:spTree>
    <p:extLst>
      <p:ext uri="{BB962C8B-B14F-4D97-AF65-F5344CB8AC3E}">
        <p14:creationId xmlns:p14="http://schemas.microsoft.com/office/powerpoint/2010/main" val="30924284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atternBGround_Purpl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376FE2-05D5-E7E8-BC82-0C11BA5C155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1037270" y="2142608"/>
            <a:ext cx="10087930" cy="1943617"/>
          </a:xfrm>
        </p:spPr>
        <p:txBody>
          <a:bodyPr lIns="0" tIns="0" rIns="0" bIns="0">
            <a:noAutofit/>
          </a:bodyPr>
          <a:lstStyle>
            <a:lvl1pPr marL="0" indent="0" algn="l">
              <a:lnSpc>
                <a:spcPts val="3600"/>
              </a:lnSpc>
              <a:buNone/>
              <a:defRPr sz="3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Bold text or data style in Arial Regular lorem ipsum dolore </a:t>
            </a:r>
            <a:r>
              <a:rPr lang="en-GB" err="1"/>
              <a:t>sitatium</a:t>
            </a:r>
            <a:r>
              <a:rPr lang="en-GB"/>
              <a:t> </a:t>
            </a:r>
            <a:r>
              <a:rPr lang="en-GB" err="1"/>
              <a:t>faue</a:t>
            </a:r>
            <a:r>
              <a:rPr lang="en-GB"/>
              <a:t> </a:t>
            </a:r>
            <a:r>
              <a:rPr lang="en-GB" err="1"/>
              <a:t>volo</a:t>
            </a:r>
            <a:r>
              <a:rPr lang="en-GB"/>
              <a:t> magna, </a:t>
            </a:r>
            <a:r>
              <a:rPr lang="en-GB" err="1"/>
              <a:t>ipideru</a:t>
            </a:r>
            <a:r>
              <a:rPr lang="en-GB"/>
              <a:t> </a:t>
            </a:r>
            <a:r>
              <a:rPr lang="en-GB" err="1"/>
              <a:t>volorr</a:t>
            </a:r>
            <a:r>
              <a:rPr lang="en-GB"/>
              <a:t> </a:t>
            </a:r>
            <a:r>
              <a:rPr lang="en-GB" err="1"/>
              <a:t>ditatur</a:t>
            </a:r>
            <a:r>
              <a:rPr lang="en-GB"/>
              <a:t> </a:t>
            </a:r>
            <a:r>
              <a:rPr lang="en-GB" err="1"/>
              <a:t>aligent</a:t>
            </a:r>
            <a:r>
              <a:rPr lang="en-GB"/>
              <a:t>.”</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32682" y="276225"/>
            <a:ext cx="1849755" cy="352334"/>
          </a:xfrm>
          <a:prstGeom prst="rect">
            <a:avLst/>
          </a:prstGeom>
        </p:spPr>
      </p:pic>
      <p:sp>
        <p:nvSpPr>
          <p:cNvPr id="5" name="Text Placeholder 4">
            <a:extLst>
              <a:ext uri="{FF2B5EF4-FFF2-40B4-BE49-F238E27FC236}">
                <a16:creationId xmlns:a16="http://schemas.microsoft.com/office/drawing/2014/main" id="{01987E1A-AF96-CA00-083D-9C9D4B8A50CB}"/>
              </a:ext>
            </a:extLst>
          </p:cNvPr>
          <p:cNvSpPr>
            <a:spLocks noGrp="1"/>
          </p:cNvSpPr>
          <p:nvPr>
            <p:ph type="body" sz="quarter" idx="10"/>
          </p:nvPr>
        </p:nvSpPr>
        <p:spPr>
          <a:xfrm>
            <a:off x="1037270" y="4300377"/>
            <a:ext cx="8685850" cy="1487488"/>
          </a:xfrm>
        </p:spPr>
        <p:txBody>
          <a:bodyPr lIns="0" rIns="0"/>
          <a:lstStyle>
            <a:lvl1pPr marL="0" indent="0">
              <a:buNone/>
              <a:defRPr sz="2000" b="1"/>
            </a:lvl1pPr>
            <a:lvl2pPr marL="0" indent="0">
              <a:spcBef>
                <a:spcPts val="0"/>
              </a:spcBef>
              <a:buNone/>
              <a:defRPr sz="2000"/>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224421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BoldTextPatternBground_Green">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376FE2-05D5-E7E8-BC82-0C11BA5C155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32682" y="276225"/>
            <a:ext cx="1849755" cy="352334"/>
          </a:xfrm>
          <a:prstGeom prst="rect">
            <a:avLst/>
          </a:prstGeom>
        </p:spPr>
      </p:pic>
      <p:sp>
        <p:nvSpPr>
          <p:cNvPr id="4" name="Subtitle 2">
            <a:extLst>
              <a:ext uri="{FF2B5EF4-FFF2-40B4-BE49-F238E27FC236}">
                <a16:creationId xmlns:a16="http://schemas.microsoft.com/office/drawing/2014/main" id="{79A6B424-4083-FA3D-3CEA-607DD88F6CF5}"/>
              </a:ext>
            </a:extLst>
          </p:cNvPr>
          <p:cNvSpPr>
            <a:spLocks noGrp="1"/>
          </p:cNvSpPr>
          <p:nvPr>
            <p:ph type="subTitle" idx="1" hasCustomPrompt="1"/>
          </p:nvPr>
        </p:nvSpPr>
        <p:spPr>
          <a:xfrm>
            <a:off x="1037270" y="2142608"/>
            <a:ext cx="10087930" cy="1943617"/>
          </a:xfrm>
        </p:spPr>
        <p:txBody>
          <a:bodyPr lIns="0" tIns="0" rIns="0" bIns="0">
            <a:noAutofit/>
          </a:bodyPr>
          <a:lstStyle>
            <a:lvl1pPr marL="0" indent="0" algn="l">
              <a:lnSpc>
                <a:spcPts val="3600"/>
              </a:lnSpc>
              <a:buNone/>
              <a:defRPr sz="3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Bold text or data style in Arial Regular lorem ipsum dolore </a:t>
            </a:r>
            <a:r>
              <a:rPr lang="en-GB" err="1"/>
              <a:t>sitatium</a:t>
            </a:r>
            <a:r>
              <a:rPr lang="en-GB"/>
              <a:t> </a:t>
            </a:r>
            <a:r>
              <a:rPr lang="en-GB" err="1"/>
              <a:t>faue</a:t>
            </a:r>
            <a:r>
              <a:rPr lang="en-GB"/>
              <a:t> </a:t>
            </a:r>
            <a:r>
              <a:rPr lang="en-GB" err="1"/>
              <a:t>volo</a:t>
            </a:r>
            <a:r>
              <a:rPr lang="en-GB"/>
              <a:t> magna, </a:t>
            </a:r>
            <a:r>
              <a:rPr lang="en-GB" err="1"/>
              <a:t>ipideru</a:t>
            </a:r>
            <a:r>
              <a:rPr lang="en-GB"/>
              <a:t> </a:t>
            </a:r>
            <a:r>
              <a:rPr lang="en-GB" err="1"/>
              <a:t>volorr</a:t>
            </a:r>
            <a:r>
              <a:rPr lang="en-GB"/>
              <a:t> </a:t>
            </a:r>
            <a:r>
              <a:rPr lang="en-GB" err="1"/>
              <a:t>ditatur</a:t>
            </a:r>
            <a:r>
              <a:rPr lang="en-GB"/>
              <a:t> </a:t>
            </a:r>
            <a:r>
              <a:rPr lang="en-GB" err="1"/>
              <a:t>aligent</a:t>
            </a:r>
            <a:r>
              <a:rPr lang="en-GB"/>
              <a:t>.”</a:t>
            </a:r>
          </a:p>
        </p:txBody>
      </p:sp>
      <p:sp>
        <p:nvSpPr>
          <p:cNvPr id="7" name="Text Placeholder 4">
            <a:extLst>
              <a:ext uri="{FF2B5EF4-FFF2-40B4-BE49-F238E27FC236}">
                <a16:creationId xmlns:a16="http://schemas.microsoft.com/office/drawing/2014/main" id="{E5299902-81ED-FF1A-689F-DC0FF6D1632F}"/>
              </a:ext>
            </a:extLst>
          </p:cNvPr>
          <p:cNvSpPr>
            <a:spLocks noGrp="1"/>
          </p:cNvSpPr>
          <p:nvPr>
            <p:ph type="body" sz="quarter" idx="10"/>
          </p:nvPr>
        </p:nvSpPr>
        <p:spPr>
          <a:xfrm>
            <a:off x="1037270" y="4300377"/>
            <a:ext cx="8685850" cy="1487488"/>
          </a:xfrm>
        </p:spPr>
        <p:txBody>
          <a:bodyPr lIns="0" rIns="0"/>
          <a:lstStyle>
            <a:lvl1pPr marL="0" indent="0">
              <a:buNone/>
              <a:defRPr sz="2000" b="1"/>
            </a:lvl1pPr>
            <a:lvl2pPr marL="0" indent="0">
              <a:spcBef>
                <a:spcPts val="0"/>
              </a:spcBef>
              <a:buNone/>
              <a:defRPr sz="2000"/>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426028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B8EE1-FAF0-0E28-1460-D62B9E5B58F6}"/>
              </a:ext>
            </a:extLst>
          </p:cNvPr>
          <p:cNvSpPr>
            <a:spLocks noGrp="1"/>
          </p:cNvSpPr>
          <p:nvPr>
            <p:ph type="title" hasCustomPrompt="1"/>
          </p:nvPr>
        </p:nvSpPr>
        <p:spPr>
          <a:xfrm>
            <a:off x="638175" y="735807"/>
            <a:ext cx="10515600" cy="470898"/>
          </a:xfrm>
        </p:spPr>
        <p:txBody>
          <a:bodyPr lIns="0" tIns="0" rIns="0" bIns="0" anchor="t" anchorCtr="0">
            <a:spAutoFit/>
          </a:bodyPr>
          <a:lstStyle>
            <a:lvl1pPr>
              <a:defRPr sz="3400"/>
            </a:lvl1pPr>
          </a:lstStyle>
          <a:p>
            <a:r>
              <a:rPr lang="en-GB"/>
              <a:t>Text slide main heading level one</a:t>
            </a:r>
          </a:p>
        </p:txBody>
      </p:sp>
      <p:pic>
        <p:nvPicPr>
          <p:cNvPr id="9" name="Graphic 8">
            <a:extLst>
              <a:ext uri="{FF2B5EF4-FFF2-40B4-BE49-F238E27FC236}">
                <a16:creationId xmlns:a16="http://schemas.microsoft.com/office/drawing/2014/main" id="{D770B296-DF73-04DF-8F7F-B05F30F5E0E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772775" y="193675"/>
            <a:ext cx="1199554" cy="228486"/>
          </a:xfrm>
          <a:prstGeom prst="rect">
            <a:avLst/>
          </a:prstGeom>
        </p:spPr>
      </p:pic>
      <p:sp>
        <p:nvSpPr>
          <p:cNvPr id="15" name="Text Placeholder 14">
            <a:extLst>
              <a:ext uri="{FF2B5EF4-FFF2-40B4-BE49-F238E27FC236}">
                <a16:creationId xmlns:a16="http://schemas.microsoft.com/office/drawing/2014/main" id="{45AB2A48-E927-29D9-86D4-F0DEA7781AC5}"/>
              </a:ext>
            </a:extLst>
          </p:cNvPr>
          <p:cNvSpPr>
            <a:spLocks noGrp="1"/>
          </p:cNvSpPr>
          <p:nvPr>
            <p:ph type="body" sz="quarter" idx="12"/>
          </p:nvPr>
        </p:nvSpPr>
        <p:spPr>
          <a:xfrm>
            <a:off x="647700" y="3209925"/>
            <a:ext cx="9505950" cy="1343025"/>
          </a:xfrm>
        </p:spPr>
        <p:txBody>
          <a:bodyPr lIns="0" tIns="0" rIns="0" bIns="0">
            <a:normAutofit/>
          </a:bodyPr>
          <a:lstStyle>
            <a:lvl1pPr marL="0" indent="0">
              <a:buNone/>
              <a:defRPr sz="2000" b="1"/>
            </a:lvl1pPr>
            <a:lvl2pPr marL="0" indent="0">
              <a:lnSpc>
                <a:spcPts val="2000"/>
              </a:lnSpc>
              <a:spcBef>
                <a:spcPts val="0"/>
              </a:spcBef>
              <a:buNone/>
              <a:defRPr sz="1800"/>
            </a:lvl2pPr>
            <a:lvl3pPr marL="0" indent="-180000">
              <a:lnSpc>
                <a:spcPts val="2000"/>
              </a:lnSpc>
              <a:spcBef>
                <a:spcPts val="0"/>
              </a:spcBef>
              <a:buFont typeface="Arial" panose="020B0604020202020204" pitchFamily="34" charset="0"/>
              <a:buChar char="•"/>
              <a:defRPr sz="1800"/>
            </a:lvl3pPr>
            <a:lvl4pPr marL="0" indent="-180000">
              <a:buFont typeface="Arial" panose="020B0604020202020204" pitchFamily="34" charset="0"/>
              <a:buChar char="•"/>
              <a:defRPr sz="1600"/>
            </a:lvl4pPr>
            <a:lvl5pPr marL="0" indent="-180000">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4">
            <a:extLst>
              <a:ext uri="{FF2B5EF4-FFF2-40B4-BE49-F238E27FC236}">
                <a16:creationId xmlns:a16="http://schemas.microsoft.com/office/drawing/2014/main" id="{D8E5A60E-C201-E6C1-17E7-1C9F630C41CB}"/>
              </a:ext>
            </a:extLst>
          </p:cNvPr>
          <p:cNvSpPr>
            <a:spLocks noGrp="1"/>
          </p:cNvSpPr>
          <p:nvPr>
            <p:ph type="body" sz="quarter" idx="13"/>
          </p:nvPr>
        </p:nvSpPr>
        <p:spPr>
          <a:xfrm>
            <a:off x="647700" y="4779168"/>
            <a:ext cx="9505950" cy="1343025"/>
          </a:xfrm>
        </p:spPr>
        <p:txBody>
          <a:bodyPr lIns="0" tIns="0" rIns="0" bIns="0">
            <a:normAutofit/>
          </a:bodyPr>
          <a:lstStyle>
            <a:lvl1pPr marL="0" indent="0">
              <a:buNone/>
              <a:defRPr sz="1800" b="1"/>
            </a:lvl1pPr>
            <a:lvl2pPr marL="0" indent="0">
              <a:lnSpc>
                <a:spcPts val="2000"/>
              </a:lnSpc>
              <a:spcBef>
                <a:spcPts val="0"/>
              </a:spcBef>
              <a:buNone/>
              <a:defRPr sz="1800"/>
            </a:lvl2pPr>
            <a:lvl3pPr marL="0" indent="-180000">
              <a:lnSpc>
                <a:spcPts val="2000"/>
              </a:lnSpc>
              <a:spcBef>
                <a:spcPts val="0"/>
              </a:spcBef>
              <a:buFont typeface="Arial" panose="020B0604020202020204" pitchFamily="34" charset="0"/>
              <a:buChar char="•"/>
              <a:defRPr sz="1800"/>
            </a:lvl3pPr>
            <a:lvl4pPr marL="0" indent="-180000">
              <a:buFont typeface="Arial" panose="020B0604020202020204" pitchFamily="34" charset="0"/>
              <a:buChar char="•"/>
              <a:defRPr sz="1600"/>
            </a:lvl4pPr>
            <a:lvl5pPr marL="0" indent="-180000">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a:extLst>
              <a:ext uri="{FF2B5EF4-FFF2-40B4-BE49-F238E27FC236}">
                <a16:creationId xmlns:a16="http://schemas.microsoft.com/office/drawing/2014/main" id="{20C6B724-65D6-3BC1-364D-C4030F4232CF}"/>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0" y="6664325"/>
            <a:ext cx="12192000" cy="190500"/>
          </a:xfrm>
          <a:prstGeom prst="rect">
            <a:avLst/>
          </a:prstGeom>
        </p:spPr>
      </p:pic>
      <p:sp>
        <p:nvSpPr>
          <p:cNvPr id="23" name="Text Placeholder 21">
            <a:extLst>
              <a:ext uri="{FF2B5EF4-FFF2-40B4-BE49-F238E27FC236}">
                <a16:creationId xmlns:a16="http://schemas.microsoft.com/office/drawing/2014/main" id="{03E18C2F-EC65-F581-F23F-24D75C9504DF}"/>
              </a:ext>
            </a:extLst>
          </p:cNvPr>
          <p:cNvSpPr>
            <a:spLocks noGrp="1"/>
          </p:cNvSpPr>
          <p:nvPr>
            <p:ph type="body" sz="quarter" idx="14" hasCustomPrompt="1"/>
          </p:nvPr>
        </p:nvSpPr>
        <p:spPr>
          <a:xfrm>
            <a:off x="647700" y="1942512"/>
            <a:ext cx="9505950" cy="1076913"/>
          </a:xfrm>
        </p:spPr>
        <p:txBody>
          <a:bodyPr lIns="0" tIns="0" rIns="0" bIns="0">
            <a:normAutofit/>
          </a:bodyPr>
          <a:lstStyle>
            <a:lvl1pPr marL="0" indent="0">
              <a:lnSpc>
                <a:spcPts val="1900"/>
              </a:lnSpc>
              <a:buNone/>
              <a:defRPr sz="1700"/>
            </a:lvl1pPr>
            <a:lvl2pPr marL="457200" indent="0">
              <a:lnSpc>
                <a:spcPts val="1900"/>
              </a:lnSpc>
              <a:buNone/>
              <a:defRPr sz="1700"/>
            </a:lvl2pPr>
            <a:lvl3pPr marL="914400" indent="0">
              <a:lnSpc>
                <a:spcPts val="1900"/>
              </a:lnSpc>
              <a:buNone/>
              <a:defRPr sz="1700"/>
            </a:lvl3pPr>
            <a:lvl4pPr marL="1371600" indent="0">
              <a:lnSpc>
                <a:spcPts val="1900"/>
              </a:lnSpc>
              <a:buNone/>
              <a:defRPr sz="1700"/>
            </a:lvl4pPr>
            <a:lvl5pPr marL="1828800" indent="0">
              <a:lnSpc>
                <a:spcPts val="1900"/>
              </a:lnSpc>
              <a:buNone/>
              <a:defRPr sz="1700"/>
            </a:lvl5pPr>
          </a:lstStyle>
          <a:p>
            <a:pPr lvl="0"/>
            <a:r>
              <a:rPr lang="en-GB"/>
              <a:t>Body text Arial Regular </a:t>
            </a:r>
            <a:r>
              <a:rPr lang="en-GB" err="1"/>
              <a:t>fugia</a:t>
            </a:r>
            <a:r>
              <a:rPr lang="en-GB"/>
              <a:t> </a:t>
            </a:r>
            <a:r>
              <a:rPr lang="en-GB" err="1"/>
              <a:t>velitium</a:t>
            </a:r>
            <a:r>
              <a:rPr lang="en-GB"/>
              <a:t> </a:t>
            </a:r>
            <a:r>
              <a:rPr lang="en-GB" err="1"/>
              <a:t>undi</a:t>
            </a:r>
            <a:r>
              <a:rPr lang="en-GB"/>
              <a:t> </a:t>
            </a:r>
            <a:r>
              <a:rPr lang="en-GB" err="1"/>
              <a:t>eost</a:t>
            </a:r>
            <a:r>
              <a:rPr lang="en-GB"/>
              <a:t>, </a:t>
            </a:r>
            <a:r>
              <a:rPr lang="en-GB" err="1"/>
              <a:t>simeniam</a:t>
            </a:r>
            <a:r>
              <a:rPr lang="en-GB"/>
              <a:t> </a:t>
            </a:r>
            <a:r>
              <a:rPr lang="en-GB" err="1"/>
              <a:t>fugia</a:t>
            </a:r>
            <a:r>
              <a:rPr lang="en-GB"/>
              <a:t> qui cone </a:t>
            </a:r>
            <a:r>
              <a:rPr lang="en-GB" err="1"/>
              <a:t>quaspid</a:t>
            </a:r>
            <a:r>
              <a:rPr lang="en-GB"/>
              <a:t> </a:t>
            </a:r>
            <a:r>
              <a:rPr lang="en-GB" err="1"/>
              <a:t>moluptia</a:t>
            </a:r>
            <a:r>
              <a:rPr lang="en-GB"/>
              <a:t> </a:t>
            </a:r>
            <a:r>
              <a:rPr lang="en-GB" err="1"/>
              <a:t>pratusc</a:t>
            </a:r>
            <a:r>
              <a:rPr lang="en-GB"/>
              <a:t> </a:t>
            </a:r>
            <a:r>
              <a:rPr lang="en-GB" err="1"/>
              <a:t>itatiist</a:t>
            </a:r>
            <a:r>
              <a:rPr lang="en-GB"/>
              <a:t> </a:t>
            </a:r>
            <a:r>
              <a:rPr lang="en-GB" err="1"/>
              <a:t>modiosa</a:t>
            </a:r>
            <a:r>
              <a:rPr lang="en-GB"/>
              <a:t> </a:t>
            </a:r>
            <a:r>
              <a:rPr lang="en-GB" err="1"/>
              <a:t>dio</a:t>
            </a:r>
            <a:r>
              <a:rPr lang="en-GB"/>
              <a:t> </a:t>
            </a:r>
            <a:r>
              <a:rPr lang="en-GB" err="1"/>
              <a:t>tecture</a:t>
            </a:r>
            <a:r>
              <a:rPr lang="en-GB"/>
              <a:t> int </a:t>
            </a:r>
            <a:r>
              <a:rPr lang="en-GB" err="1"/>
              <a:t>reritint</a:t>
            </a:r>
            <a:r>
              <a:rPr lang="en-GB"/>
              <a:t>. </a:t>
            </a:r>
            <a:r>
              <a:rPr lang="en-GB" err="1"/>
              <a:t>Omnissi</a:t>
            </a:r>
            <a:r>
              <a:rPr lang="en-GB"/>
              <a:t> </a:t>
            </a:r>
            <a:r>
              <a:rPr lang="en-GB" err="1"/>
              <a:t>tem</a:t>
            </a:r>
            <a:r>
              <a:rPr lang="en-GB"/>
              <a:t> ese </a:t>
            </a:r>
            <a:r>
              <a:rPr lang="en-GB" err="1"/>
              <a:t>dunt</a:t>
            </a:r>
            <a:r>
              <a:rPr lang="en-GB"/>
              <a:t> </a:t>
            </a:r>
            <a:r>
              <a:rPr lang="en-GB" err="1"/>
              <a:t>fugia</a:t>
            </a:r>
            <a:r>
              <a:rPr lang="en-GB"/>
              <a:t> </a:t>
            </a:r>
            <a:r>
              <a:rPr lang="en-GB" err="1"/>
              <a:t>sequunt</a:t>
            </a:r>
            <a:r>
              <a:rPr lang="en-GB"/>
              <a:t> </a:t>
            </a:r>
            <a:r>
              <a:rPr lang="en-GB" err="1"/>
              <a:t>volluptat</a:t>
            </a:r>
            <a:r>
              <a:rPr lang="en-GB"/>
              <a:t> </a:t>
            </a:r>
            <a:r>
              <a:rPr lang="en-GB" err="1"/>
              <a:t>optatio</a:t>
            </a:r>
            <a:r>
              <a:rPr lang="en-GB"/>
              <a:t> </a:t>
            </a:r>
            <a:r>
              <a:rPr lang="en-GB" err="1"/>
              <a:t>dias</a:t>
            </a:r>
            <a:r>
              <a:rPr lang="en-GB"/>
              <a:t> </a:t>
            </a:r>
            <a:r>
              <a:rPr lang="en-GB" err="1"/>
              <a:t>saperum</a:t>
            </a:r>
            <a:r>
              <a:rPr lang="en-GB"/>
              <a:t> </a:t>
            </a:r>
            <a:r>
              <a:rPr lang="en-GB" err="1"/>
              <a:t>hictum</a:t>
            </a:r>
            <a:r>
              <a:rPr lang="en-GB"/>
              <a:t> es int </a:t>
            </a:r>
            <a:r>
              <a:rPr lang="en-GB" err="1"/>
              <a:t>mo</a:t>
            </a:r>
            <a:r>
              <a:rPr lang="en-GB"/>
              <a:t> </a:t>
            </a:r>
            <a:r>
              <a:rPr lang="en-GB" err="1"/>
              <a:t>blaborro</a:t>
            </a:r>
            <a:r>
              <a:rPr lang="en-GB"/>
              <a:t>. </a:t>
            </a:r>
            <a:r>
              <a:rPr lang="en-GB" err="1"/>
              <a:t>Explaboribus</a:t>
            </a:r>
            <a:r>
              <a:rPr lang="en-GB"/>
              <a:t> </a:t>
            </a:r>
            <a:r>
              <a:rPr lang="en-GB" err="1"/>
              <a:t>adit</a:t>
            </a:r>
            <a:r>
              <a:rPr lang="en-GB"/>
              <a:t>, </a:t>
            </a:r>
            <a:r>
              <a:rPr lang="en-GB" err="1"/>
              <a:t>ut</a:t>
            </a:r>
            <a:r>
              <a:rPr lang="en-GB"/>
              <a:t> </a:t>
            </a:r>
            <a:r>
              <a:rPr lang="en-GB" err="1"/>
              <a:t>ilique</a:t>
            </a:r>
            <a:r>
              <a:rPr lang="en-GB"/>
              <a:t> </a:t>
            </a:r>
            <a:r>
              <a:rPr lang="en-GB" err="1"/>
              <a:t>alibeat</a:t>
            </a:r>
            <a:r>
              <a:rPr lang="en-GB"/>
              <a:t> </a:t>
            </a:r>
            <a:r>
              <a:rPr lang="en-GB" err="1"/>
              <a:t>iatiam</a:t>
            </a:r>
            <a:r>
              <a:rPr lang="en-GB"/>
              <a:t> </a:t>
            </a:r>
            <a:r>
              <a:rPr lang="en-GB" err="1"/>
              <a:t>el</a:t>
            </a:r>
            <a:r>
              <a:rPr lang="en-GB"/>
              <a:t> </a:t>
            </a:r>
            <a:r>
              <a:rPr lang="en-GB" err="1"/>
              <a:t>molore</a:t>
            </a:r>
            <a:r>
              <a:rPr lang="en-GB"/>
              <a:t> </a:t>
            </a:r>
            <a:r>
              <a:rPr lang="en-GB" err="1"/>
              <a:t>venet</a:t>
            </a:r>
            <a:r>
              <a:rPr lang="en-GB"/>
              <a:t> </a:t>
            </a:r>
            <a:r>
              <a:rPr lang="en-GB" err="1"/>
              <a:t>aut</a:t>
            </a:r>
            <a:r>
              <a:rPr lang="en-GB"/>
              <a:t> </a:t>
            </a:r>
            <a:r>
              <a:rPr lang="en-GB" err="1"/>
              <a:t>quidesed</a:t>
            </a:r>
            <a:r>
              <a:rPr lang="en-GB"/>
              <a:t> </a:t>
            </a:r>
            <a:r>
              <a:rPr lang="en-GB" err="1"/>
              <a:t>ut</a:t>
            </a:r>
            <a:r>
              <a:rPr lang="en-GB"/>
              <a:t> </a:t>
            </a:r>
            <a:r>
              <a:rPr lang="en-GB" err="1"/>
              <a:t>parciur</a:t>
            </a:r>
            <a:r>
              <a:rPr lang="en-GB"/>
              <a:t> </a:t>
            </a:r>
            <a:r>
              <a:rPr lang="en-GB" err="1"/>
              <a:t>aditatem</a:t>
            </a:r>
            <a:r>
              <a:rPr lang="en-GB"/>
              <a:t> </a:t>
            </a:r>
            <a:r>
              <a:rPr lang="en-GB" err="1"/>
              <a:t>est</a:t>
            </a:r>
            <a:r>
              <a:rPr lang="en-GB"/>
              <a:t> id </a:t>
            </a:r>
            <a:r>
              <a:rPr lang="en-GB" err="1"/>
              <a:t>maio</a:t>
            </a:r>
            <a:r>
              <a:rPr lang="en-GB"/>
              <a:t> </a:t>
            </a:r>
            <a:r>
              <a:rPr lang="en-GB" err="1"/>
              <a:t>dus</a:t>
            </a:r>
            <a:r>
              <a:rPr lang="en-GB"/>
              <a:t> </a:t>
            </a:r>
            <a:r>
              <a:rPr lang="en-GB" err="1"/>
              <a:t>autatet</a:t>
            </a:r>
            <a:r>
              <a:rPr lang="en-GB"/>
              <a:t>, </a:t>
            </a:r>
            <a:r>
              <a:rPr lang="en-GB" err="1"/>
              <a:t>aut</a:t>
            </a:r>
            <a:r>
              <a:rPr lang="en-GB"/>
              <a:t> </a:t>
            </a:r>
            <a:r>
              <a:rPr lang="en-GB" err="1"/>
              <a:t>harciene</a:t>
            </a:r>
            <a:r>
              <a:rPr lang="en-GB"/>
              <a:t> </a:t>
            </a:r>
            <a:r>
              <a:rPr lang="en-GB" err="1"/>
              <a:t>dem</a:t>
            </a:r>
            <a:r>
              <a:rPr lang="en-GB"/>
              <a:t> </a:t>
            </a:r>
            <a:r>
              <a:rPr lang="en-GB" err="1"/>
              <a:t>quisque</a:t>
            </a:r>
            <a:r>
              <a:rPr lang="en-GB"/>
              <a:t> pore.</a:t>
            </a:r>
          </a:p>
        </p:txBody>
      </p:sp>
      <p:sp>
        <p:nvSpPr>
          <p:cNvPr id="25" name="Text Placeholder 24">
            <a:extLst>
              <a:ext uri="{FF2B5EF4-FFF2-40B4-BE49-F238E27FC236}">
                <a16:creationId xmlns:a16="http://schemas.microsoft.com/office/drawing/2014/main" id="{E3BD69F7-66EF-E127-B130-2EBB6E08DC56}"/>
              </a:ext>
            </a:extLst>
          </p:cNvPr>
          <p:cNvSpPr>
            <a:spLocks noGrp="1"/>
          </p:cNvSpPr>
          <p:nvPr>
            <p:ph type="body" sz="quarter" idx="15" hasCustomPrompt="1"/>
          </p:nvPr>
        </p:nvSpPr>
        <p:spPr>
          <a:xfrm>
            <a:off x="638175" y="1197474"/>
            <a:ext cx="10515600" cy="470898"/>
          </a:xfrm>
        </p:spPr>
        <p:txBody>
          <a:bodyPr wrap="square" lIns="0" tIns="0" rIns="0" bIns="0">
            <a:spAutoFit/>
          </a:bodyPr>
          <a:lstStyle>
            <a:lvl1pPr marL="0" indent="0">
              <a:buNone/>
              <a:defRPr sz="3400"/>
            </a:lvl1pPr>
            <a:lvl2pPr marL="457200" indent="0">
              <a:buNone/>
              <a:defRPr sz="3400"/>
            </a:lvl2pPr>
            <a:lvl3pPr marL="914400" indent="0">
              <a:buNone/>
              <a:defRPr sz="3400"/>
            </a:lvl3pPr>
            <a:lvl4pPr marL="1371600" indent="0">
              <a:buNone/>
              <a:defRPr sz="3400"/>
            </a:lvl4pPr>
            <a:lvl5pPr marL="1828800" indent="0">
              <a:buNone/>
              <a:defRPr sz="3400"/>
            </a:lvl5pPr>
          </a:lstStyle>
          <a:p>
            <a:pPr lvl="0"/>
            <a:r>
              <a:rPr lang="en-GB"/>
              <a:t>Headline in Arial</a:t>
            </a:r>
          </a:p>
        </p:txBody>
      </p:sp>
    </p:spTree>
    <p:extLst>
      <p:ext uri="{BB962C8B-B14F-4D97-AF65-F5344CB8AC3E}">
        <p14:creationId xmlns:p14="http://schemas.microsoft.com/office/powerpoint/2010/main" val="6615023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Break">
    <p:bg>
      <p:bgPr>
        <a:solidFill>
          <a:schemeClr val="bg1"/>
        </a:solidFill>
        <a:effectLst/>
      </p:bgPr>
    </p:bg>
    <p:spTree>
      <p:nvGrpSpPr>
        <p:cNvPr id="1" name=""/>
        <p:cNvGrpSpPr/>
        <p:nvPr/>
      </p:nvGrpSpPr>
      <p:grpSpPr>
        <a:xfrm>
          <a:off x="0" y="0"/>
          <a:ext cx="0" cy="0"/>
          <a:chOff x="0" y="0"/>
          <a:chExt cx="0" cy="0"/>
        </a:xfrm>
      </p:grpSpPr>
      <p:pic>
        <p:nvPicPr>
          <p:cNvPr id="14" name="Picture 13" descr="A colorful background with flowers and leaves&#10;&#10;Description automatically generated">
            <a:extLst>
              <a:ext uri="{FF2B5EF4-FFF2-40B4-BE49-F238E27FC236}">
                <a16:creationId xmlns:a16="http://schemas.microsoft.com/office/drawing/2014/main" id="{7EEDE260-CA64-7F2B-86FE-46352414FCF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657850" y="0"/>
            <a:ext cx="6534150" cy="6859062"/>
          </a:xfrm>
          <a:prstGeom prst="rect">
            <a:avLst/>
          </a:prstGeom>
        </p:spPr>
      </p:pic>
      <p:sp>
        <p:nvSpPr>
          <p:cNvPr id="2" name="Title 1">
            <a:extLst>
              <a:ext uri="{FF2B5EF4-FFF2-40B4-BE49-F238E27FC236}">
                <a16:creationId xmlns:a16="http://schemas.microsoft.com/office/drawing/2014/main" id="{FDF95F56-4B68-9431-B248-8C5892666C07}"/>
              </a:ext>
            </a:extLst>
          </p:cNvPr>
          <p:cNvSpPr>
            <a:spLocks noGrp="1"/>
          </p:cNvSpPr>
          <p:nvPr>
            <p:ph type="ctrTitle" hasCustomPrompt="1"/>
          </p:nvPr>
        </p:nvSpPr>
        <p:spPr>
          <a:xfrm>
            <a:off x="601980" y="4162849"/>
            <a:ext cx="5055870" cy="1487587"/>
          </a:xfrm>
        </p:spPr>
        <p:txBody>
          <a:bodyPr wrap="square" lIns="0" tIns="0" rIns="0" bIns="0" anchor="b" anchorCtr="0">
            <a:spAutoFit/>
          </a:bodyPr>
          <a:lstStyle>
            <a:lvl1pPr algn="l">
              <a:lnSpc>
                <a:spcPts val="5800"/>
              </a:lnSpc>
              <a:defRPr sz="5600">
                <a:solidFill>
                  <a:schemeClr val="tx1"/>
                </a:solidFill>
              </a:defRPr>
            </a:lvl1pPr>
          </a:lstStyle>
          <a:p>
            <a:r>
              <a:rPr lang="en-GB"/>
              <a:t>Section Break Slide Heading</a:t>
            </a:r>
          </a:p>
        </p:txBody>
      </p:sp>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637222" y="5814059"/>
            <a:ext cx="5020628" cy="365125"/>
          </a:xfrm>
        </p:spPr>
        <p:txBody>
          <a:bodyPr lIns="0" tIns="0" rIns="0" bIns="0">
            <a:normAutofit/>
          </a:bodyPr>
          <a:lstStyle>
            <a:lvl1pPr marL="0" indent="0" algn="l">
              <a:buNone/>
              <a:defRPr sz="2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sub-heading</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21982" y="276225"/>
            <a:ext cx="1849755" cy="352334"/>
          </a:xfrm>
          <a:prstGeom prst="rect">
            <a:avLst/>
          </a:prstGeom>
        </p:spPr>
      </p:pic>
      <p:sp>
        <p:nvSpPr>
          <p:cNvPr id="5" name="Picture Placeholder 5">
            <a:extLst>
              <a:ext uri="{FF2B5EF4-FFF2-40B4-BE49-F238E27FC236}">
                <a16:creationId xmlns:a16="http://schemas.microsoft.com/office/drawing/2014/main" id="{D739DD0A-BBEF-F54A-FFA9-ABF3AC089369}"/>
              </a:ext>
            </a:extLst>
          </p:cNvPr>
          <p:cNvSpPr>
            <a:spLocks noGrp="1"/>
          </p:cNvSpPr>
          <p:nvPr>
            <p:ph type="pic" sz="quarter" idx="12"/>
          </p:nvPr>
        </p:nvSpPr>
        <p:spPr>
          <a:xfrm>
            <a:off x="6713220" y="1013461"/>
            <a:ext cx="4545330" cy="4872989"/>
          </a:xfrm>
          <a:solidFill>
            <a:schemeClr val="accent6"/>
          </a:solidFill>
        </p:spPr>
        <p:txBody>
          <a:bodyPr>
            <a:normAutofit/>
          </a:bodyPr>
          <a:lstStyle>
            <a:lvl1pPr marL="0" indent="0">
              <a:buNone/>
              <a:defRPr sz="1400"/>
            </a:lvl1pPr>
          </a:lstStyle>
          <a:p>
            <a:r>
              <a:rPr lang="en-US"/>
              <a:t>Click icon to add picture</a:t>
            </a:r>
            <a:endParaRPr lang="en-GB"/>
          </a:p>
        </p:txBody>
      </p:sp>
    </p:spTree>
    <p:extLst>
      <p:ext uri="{BB962C8B-B14F-4D97-AF65-F5344CB8AC3E}">
        <p14:creationId xmlns:p14="http://schemas.microsoft.com/office/powerpoint/2010/main" val="10580405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B8EE1-FAF0-0E28-1460-D62B9E5B58F6}"/>
              </a:ext>
            </a:extLst>
          </p:cNvPr>
          <p:cNvSpPr>
            <a:spLocks noGrp="1"/>
          </p:cNvSpPr>
          <p:nvPr>
            <p:ph type="title" hasCustomPrompt="1"/>
          </p:nvPr>
        </p:nvSpPr>
        <p:spPr>
          <a:xfrm>
            <a:off x="638175" y="735807"/>
            <a:ext cx="10515600" cy="470898"/>
          </a:xfrm>
        </p:spPr>
        <p:txBody>
          <a:bodyPr lIns="0" tIns="0" rIns="0" bIns="0" anchor="t" anchorCtr="0">
            <a:spAutoFit/>
          </a:bodyPr>
          <a:lstStyle>
            <a:lvl1pPr>
              <a:defRPr sz="3400"/>
            </a:lvl1pPr>
          </a:lstStyle>
          <a:p>
            <a:r>
              <a:rPr lang="en-GB"/>
              <a:t>Text slide main heading level one</a:t>
            </a:r>
          </a:p>
        </p:txBody>
      </p:sp>
      <p:pic>
        <p:nvPicPr>
          <p:cNvPr id="9" name="Graphic 8">
            <a:extLst>
              <a:ext uri="{FF2B5EF4-FFF2-40B4-BE49-F238E27FC236}">
                <a16:creationId xmlns:a16="http://schemas.microsoft.com/office/drawing/2014/main" id="{D770B296-DF73-04DF-8F7F-B05F30F5E0E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772775" y="193675"/>
            <a:ext cx="1199554" cy="228486"/>
          </a:xfrm>
          <a:prstGeom prst="rect">
            <a:avLst/>
          </a:prstGeom>
        </p:spPr>
      </p:pic>
      <p:sp>
        <p:nvSpPr>
          <p:cNvPr id="16" name="Text Placeholder 14">
            <a:extLst>
              <a:ext uri="{FF2B5EF4-FFF2-40B4-BE49-F238E27FC236}">
                <a16:creationId xmlns:a16="http://schemas.microsoft.com/office/drawing/2014/main" id="{D8E5A60E-C201-E6C1-17E7-1C9F630C41CB}"/>
              </a:ext>
            </a:extLst>
          </p:cNvPr>
          <p:cNvSpPr>
            <a:spLocks noGrp="1"/>
          </p:cNvSpPr>
          <p:nvPr>
            <p:ph type="body" sz="quarter" idx="13" hasCustomPrompt="1"/>
          </p:nvPr>
        </p:nvSpPr>
        <p:spPr>
          <a:xfrm>
            <a:off x="647700" y="3453812"/>
            <a:ext cx="5895975" cy="373857"/>
          </a:xfrm>
        </p:spPr>
        <p:txBody>
          <a:bodyPr lIns="0" tIns="0" rIns="0" bIns="0">
            <a:normAutofit/>
          </a:bodyPr>
          <a:lstStyle>
            <a:lvl1pPr marL="0" indent="0">
              <a:buNone/>
              <a:defRPr sz="1800" b="1"/>
            </a:lvl1pPr>
            <a:lvl2pPr marL="0" indent="0">
              <a:lnSpc>
                <a:spcPts val="2000"/>
              </a:lnSpc>
              <a:spcBef>
                <a:spcPts val="0"/>
              </a:spcBef>
              <a:buNone/>
              <a:defRPr sz="1800"/>
            </a:lvl2pPr>
            <a:lvl3pPr marL="0" indent="-180000">
              <a:lnSpc>
                <a:spcPts val="2000"/>
              </a:lnSpc>
              <a:spcBef>
                <a:spcPts val="0"/>
              </a:spcBef>
              <a:buFont typeface="Arial" panose="020B0604020202020204" pitchFamily="34" charset="0"/>
              <a:buChar char="•"/>
              <a:defRPr sz="1800"/>
            </a:lvl3pPr>
            <a:lvl4pPr marL="0" indent="-180000">
              <a:buFont typeface="Arial" panose="020B0604020202020204" pitchFamily="34" charset="0"/>
              <a:buChar char="•"/>
              <a:defRPr sz="1600"/>
            </a:lvl4pPr>
            <a:lvl5pPr marL="0" indent="-180000">
              <a:buFont typeface="Arial" panose="020B0604020202020204" pitchFamily="34" charset="0"/>
              <a:buChar char="•"/>
              <a:defRPr sz="1600"/>
            </a:lvl5pPr>
          </a:lstStyle>
          <a:p>
            <a:pPr lvl="0"/>
            <a:r>
              <a:rPr lang="en-GB"/>
              <a:t>Table heading Arial Bold</a:t>
            </a:r>
          </a:p>
        </p:txBody>
      </p:sp>
      <p:pic>
        <p:nvPicPr>
          <p:cNvPr id="19" name="Picture 18">
            <a:extLst>
              <a:ext uri="{FF2B5EF4-FFF2-40B4-BE49-F238E27FC236}">
                <a16:creationId xmlns:a16="http://schemas.microsoft.com/office/drawing/2014/main" id="{20C6B724-65D6-3BC1-364D-C4030F4232CF}"/>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0" y="6664325"/>
            <a:ext cx="12192000" cy="190500"/>
          </a:xfrm>
          <a:prstGeom prst="rect">
            <a:avLst/>
          </a:prstGeom>
        </p:spPr>
      </p:pic>
      <p:sp>
        <p:nvSpPr>
          <p:cNvPr id="4" name="Table Placeholder 3">
            <a:extLst>
              <a:ext uri="{FF2B5EF4-FFF2-40B4-BE49-F238E27FC236}">
                <a16:creationId xmlns:a16="http://schemas.microsoft.com/office/drawing/2014/main" id="{678D7529-D37D-238A-7D1D-55BD048B123A}"/>
              </a:ext>
            </a:extLst>
          </p:cNvPr>
          <p:cNvSpPr>
            <a:spLocks noGrp="1"/>
          </p:cNvSpPr>
          <p:nvPr>
            <p:ph type="tbl" sz="quarter" idx="14"/>
          </p:nvPr>
        </p:nvSpPr>
        <p:spPr>
          <a:xfrm>
            <a:off x="638175" y="3924300"/>
            <a:ext cx="5895975" cy="2447925"/>
          </a:xfrm>
        </p:spPr>
        <p:txBody>
          <a:bodyPr>
            <a:normAutofit/>
          </a:bodyPr>
          <a:lstStyle>
            <a:lvl1pPr marL="0" indent="0">
              <a:buNone/>
              <a:defRPr sz="1800"/>
            </a:lvl1pPr>
          </a:lstStyle>
          <a:p>
            <a:r>
              <a:rPr lang="en-US"/>
              <a:t>Click icon to add table</a:t>
            </a:r>
            <a:endParaRPr lang="en-GB"/>
          </a:p>
        </p:txBody>
      </p:sp>
      <p:sp>
        <p:nvSpPr>
          <p:cNvPr id="5" name="Picture Placeholder 5">
            <a:extLst>
              <a:ext uri="{FF2B5EF4-FFF2-40B4-BE49-F238E27FC236}">
                <a16:creationId xmlns:a16="http://schemas.microsoft.com/office/drawing/2014/main" id="{B024CFC4-E0A3-704B-9AC2-94C9D291EE52}"/>
              </a:ext>
            </a:extLst>
          </p:cNvPr>
          <p:cNvSpPr>
            <a:spLocks noGrp="1"/>
          </p:cNvSpPr>
          <p:nvPr>
            <p:ph type="pic" sz="quarter" idx="12"/>
          </p:nvPr>
        </p:nvSpPr>
        <p:spPr>
          <a:xfrm>
            <a:off x="7008495" y="1942512"/>
            <a:ext cx="4545330" cy="4429713"/>
          </a:xfrm>
          <a:solidFill>
            <a:schemeClr val="accent6"/>
          </a:solidFill>
        </p:spPr>
        <p:txBody>
          <a:bodyPr>
            <a:normAutofit/>
          </a:bodyPr>
          <a:lstStyle>
            <a:lvl1pPr marL="0" indent="0">
              <a:buNone/>
              <a:defRPr sz="1400"/>
            </a:lvl1pPr>
          </a:lstStyle>
          <a:p>
            <a:r>
              <a:rPr lang="en-US"/>
              <a:t>Click icon to add picture</a:t>
            </a:r>
            <a:endParaRPr lang="en-GB"/>
          </a:p>
        </p:txBody>
      </p:sp>
      <p:sp>
        <p:nvSpPr>
          <p:cNvPr id="6" name="Text Placeholder 21">
            <a:extLst>
              <a:ext uri="{FF2B5EF4-FFF2-40B4-BE49-F238E27FC236}">
                <a16:creationId xmlns:a16="http://schemas.microsoft.com/office/drawing/2014/main" id="{78A9ADB3-EC3D-5FC9-6387-C1883D7901EB}"/>
              </a:ext>
            </a:extLst>
          </p:cNvPr>
          <p:cNvSpPr>
            <a:spLocks noGrp="1"/>
          </p:cNvSpPr>
          <p:nvPr>
            <p:ph type="body" sz="quarter" idx="15" hasCustomPrompt="1"/>
          </p:nvPr>
        </p:nvSpPr>
        <p:spPr>
          <a:xfrm>
            <a:off x="647700" y="1942512"/>
            <a:ext cx="5895975" cy="1295988"/>
          </a:xfrm>
        </p:spPr>
        <p:txBody>
          <a:bodyPr lIns="0" tIns="0" rIns="0" bIns="0">
            <a:normAutofit/>
          </a:bodyPr>
          <a:lstStyle>
            <a:lvl1pPr marL="0" indent="0">
              <a:lnSpc>
                <a:spcPts val="1900"/>
              </a:lnSpc>
              <a:buNone/>
              <a:defRPr sz="1700"/>
            </a:lvl1pPr>
            <a:lvl2pPr marL="457200" indent="0">
              <a:lnSpc>
                <a:spcPts val="1900"/>
              </a:lnSpc>
              <a:buNone/>
              <a:defRPr sz="1700"/>
            </a:lvl2pPr>
            <a:lvl3pPr marL="914400" indent="0">
              <a:lnSpc>
                <a:spcPts val="1900"/>
              </a:lnSpc>
              <a:buNone/>
              <a:defRPr sz="1700"/>
            </a:lvl3pPr>
            <a:lvl4pPr marL="1371600" indent="0">
              <a:lnSpc>
                <a:spcPts val="1900"/>
              </a:lnSpc>
              <a:buNone/>
              <a:defRPr sz="1700"/>
            </a:lvl4pPr>
            <a:lvl5pPr marL="1828800" indent="0">
              <a:lnSpc>
                <a:spcPts val="1900"/>
              </a:lnSpc>
              <a:buNone/>
              <a:defRPr sz="1700"/>
            </a:lvl5pPr>
          </a:lstStyle>
          <a:p>
            <a:pPr lvl="0"/>
            <a:r>
              <a:rPr lang="en-GB"/>
              <a:t>Body text Arial Regular </a:t>
            </a:r>
            <a:r>
              <a:rPr lang="en-GB" err="1"/>
              <a:t>fugia</a:t>
            </a:r>
            <a:r>
              <a:rPr lang="en-GB"/>
              <a:t> </a:t>
            </a:r>
            <a:r>
              <a:rPr lang="en-GB" err="1"/>
              <a:t>velitium</a:t>
            </a:r>
            <a:r>
              <a:rPr lang="en-GB"/>
              <a:t> </a:t>
            </a:r>
            <a:r>
              <a:rPr lang="en-GB" err="1"/>
              <a:t>undi</a:t>
            </a:r>
            <a:r>
              <a:rPr lang="en-GB"/>
              <a:t> </a:t>
            </a:r>
            <a:r>
              <a:rPr lang="en-GB" err="1"/>
              <a:t>eost</a:t>
            </a:r>
            <a:r>
              <a:rPr lang="en-GB"/>
              <a:t>, </a:t>
            </a:r>
            <a:r>
              <a:rPr lang="en-GB" err="1"/>
              <a:t>simeniam</a:t>
            </a:r>
            <a:r>
              <a:rPr lang="en-GB"/>
              <a:t> </a:t>
            </a:r>
            <a:r>
              <a:rPr lang="en-GB" err="1"/>
              <a:t>fugia</a:t>
            </a:r>
            <a:r>
              <a:rPr lang="en-GB"/>
              <a:t> qui cone </a:t>
            </a:r>
            <a:r>
              <a:rPr lang="en-GB" err="1"/>
              <a:t>quaspid</a:t>
            </a:r>
            <a:r>
              <a:rPr lang="en-GB"/>
              <a:t> </a:t>
            </a:r>
            <a:r>
              <a:rPr lang="en-GB" err="1"/>
              <a:t>moluptia</a:t>
            </a:r>
            <a:r>
              <a:rPr lang="en-GB"/>
              <a:t> </a:t>
            </a:r>
            <a:r>
              <a:rPr lang="en-GB" err="1"/>
              <a:t>pratusc</a:t>
            </a:r>
            <a:r>
              <a:rPr lang="en-GB"/>
              <a:t> </a:t>
            </a:r>
            <a:r>
              <a:rPr lang="en-GB" err="1"/>
              <a:t>itatiist</a:t>
            </a:r>
            <a:r>
              <a:rPr lang="en-GB"/>
              <a:t> </a:t>
            </a:r>
            <a:r>
              <a:rPr lang="en-GB" err="1"/>
              <a:t>modiosa</a:t>
            </a:r>
            <a:r>
              <a:rPr lang="en-GB"/>
              <a:t> </a:t>
            </a:r>
            <a:r>
              <a:rPr lang="en-GB" err="1"/>
              <a:t>dio</a:t>
            </a:r>
            <a:r>
              <a:rPr lang="en-GB"/>
              <a:t> </a:t>
            </a:r>
            <a:r>
              <a:rPr lang="en-GB" err="1"/>
              <a:t>tecture</a:t>
            </a:r>
            <a:r>
              <a:rPr lang="en-GB"/>
              <a:t> int </a:t>
            </a:r>
            <a:r>
              <a:rPr lang="en-GB" err="1"/>
              <a:t>reritint</a:t>
            </a:r>
            <a:r>
              <a:rPr lang="en-GB"/>
              <a:t>. </a:t>
            </a:r>
            <a:r>
              <a:rPr lang="en-GB" err="1"/>
              <a:t>Omnissi</a:t>
            </a:r>
            <a:r>
              <a:rPr lang="en-GB"/>
              <a:t> </a:t>
            </a:r>
            <a:r>
              <a:rPr lang="en-GB" err="1"/>
              <a:t>tem</a:t>
            </a:r>
            <a:r>
              <a:rPr lang="en-GB"/>
              <a:t> ese </a:t>
            </a:r>
            <a:r>
              <a:rPr lang="en-GB" err="1"/>
              <a:t>dunt</a:t>
            </a:r>
            <a:r>
              <a:rPr lang="en-GB"/>
              <a:t> </a:t>
            </a:r>
            <a:r>
              <a:rPr lang="en-GB" err="1"/>
              <a:t>fugia</a:t>
            </a:r>
            <a:r>
              <a:rPr lang="en-GB"/>
              <a:t> </a:t>
            </a:r>
            <a:r>
              <a:rPr lang="en-GB" err="1"/>
              <a:t>sequunt</a:t>
            </a:r>
            <a:r>
              <a:rPr lang="en-GB"/>
              <a:t> </a:t>
            </a:r>
            <a:r>
              <a:rPr lang="en-GB" err="1"/>
              <a:t>volluptat</a:t>
            </a:r>
            <a:r>
              <a:rPr lang="en-GB"/>
              <a:t> </a:t>
            </a:r>
            <a:r>
              <a:rPr lang="en-GB" err="1"/>
              <a:t>optatio</a:t>
            </a:r>
            <a:r>
              <a:rPr lang="en-GB"/>
              <a:t> </a:t>
            </a:r>
            <a:r>
              <a:rPr lang="en-GB" err="1"/>
              <a:t>dias</a:t>
            </a:r>
            <a:r>
              <a:rPr lang="en-GB"/>
              <a:t> </a:t>
            </a:r>
            <a:r>
              <a:rPr lang="en-GB" err="1"/>
              <a:t>saperum</a:t>
            </a:r>
            <a:r>
              <a:rPr lang="en-GB"/>
              <a:t> </a:t>
            </a:r>
            <a:r>
              <a:rPr lang="en-GB" err="1"/>
              <a:t>hictum</a:t>
            </a:r>
            <a:r>
              <a:rPr lang="en-GB"/>
              <a:t> es int </a:t>
            </a:r>
            <a:r>
              <a:rPr lang="en-GB" err="1"/>
              <a:t>mo</a:t>
            </a:r>
            <a:r>
              <a:rPr lang="en-GB"/>
              <a:t> </a:t>
            </a:r>
            <a:r>
              <a:rPr lang="en-GB" err="1"/>
              <a:t>blaborro</a:t>
            </a:r>
            <a:r>
              <a:rPr lang="en-GB"/>
              <a:t>. </a:t>
            </a:r>
            <a:r>
              <a:rPr lang="en-GB" err="1"/>
              <a:t>Explaboribus</a:t>
            </a:r>
            <a:r>
              <a:rPr lang="en-GB"/>
              <a:t> </a:t>
            </a:r>
            <a:r>
              <a:rPr lang="en-GB" err="1"/>
              <a:t>adit</a:t>
            </a:r>
            <a:r>
              <a:rPr lang="en-GB"/>
              <a:t>, </a:t>
            </a:r>
            <a:r>
              <a:rPr lang="en-GB" err="1"/>
              <a:t>ut</a:t>
            </a:r>
            <a:r>
              <a:rPr lang="en-GB"/>
              <a:t> </a:t>
            </a:r>
            <a:r>
              <a:rPr lang="en-GB" err="1"/>
              <a:t>ilique</a:t>
            </a:r>
            <a:r>
              <a:rPr lang="en-GB"/>
              <a:t> </a:t>
            </a:r>
            <a:r>
              <a:rPr lang="en-GB" err="1"/>
              <a:t>alibeat</a:t>
            </a:r>
            <a:r>
              <a:rPr lang="en-GB"/>
              <a:t> </a:t>
            </a:r>
            <a:r>
              <a:rPr lang="en-GB" err="1"/>
              <a:t>iatiam</a:t>
            </a:r>
            <a:r>
              <a:rPr lang="en-GB"/>
              <a:t> </a:t>
            </a:r>
            <a:r>
              <a:rPr lang="en-GB" err="1"/>
              <a:t>haccusanr</a:t>
            </a:r>
            <a:r>
              <a:rPr lang="en-GB"/>
              <a:t>.</a:t>
            </a:r>
          </a:p>
        </p:txBody>
      </p:sp>
      <p:sp>
        <p:nvSpPr>
          <p:cNvPr id="7" name="Text Placeholder 24">
            <a:extLst>
              <a:ext uri="{FF2B5EF4-FFF2-40B4-BE49-F238E27FC236}">
                <a16:creationId xmlns:a16="http://schemas.microsoft.com/office/drawing/2014/main" id="{108ACFDD-48FE-46B7-863F-523CDA19226C}"/>
              </a:ext>
            </a:extLst>
          </p:cNvPr>
          <p:cNvSpPr>
            <a:spLocks noGrp="1"/>
          </p:cNvSpPr>
          <p:nvPr>
            <p:ph type="body" sz="quarter" idx="16" hasCustomPrompt="1"/>
          </p:nvPr>
        </p:nvSpPr>
        <p:spPr>
          <a:xfrm>
            <a:off x="638175" y="1197474"/>
            <a:ext cx="10515600" cy="470898"/>
          </a:xfrm>
        </p:spPr>
        <p:txBody>
          <a:bodyPr wrap="square" lIns="0" tIns="0" rIns="0" bIns="0">
            <a:spAutoFit/>
          </a:bodyPr>
          <a:lstStyle>
            <a:lvl1pPr marL="0" indent="0">
              <a:buNone/>
              <a:defRPr sz="3400"/>
            </a:lvl1pPr>
            <a:lvl2pPr marL="457200" indent="0">
              <a:buNone/>
              <a:defRPr sz="3400"/>
            </a:lvl2pPr>
            <a:lvl3pPr marL="914400" indent="0">
              <a:buNone/>
              <a:defRPr sz="3400"/>
            </a:lvl3pPr>
            <a:lvl4pPr marL="1371600" indent="0">
              <a:buNone/>
              <a:defRPr sz="3400"/>
            </a:lvl4pPr>
            <a:lvl5pPr marL="1828800" indent="0">
              <a:buNone/>
              <a:defRPr sz="3400"/>
            </a:lvl5pPr>
          </a:lstStyle>
          <a:p>
            <a:pPr lvl="0"/>
            <a:r>
              <a:rPr lang="en-GB"/>
              <a:t>Headline in Arial</a:t>
            </a:r>
          </a:p>
        </p:txBody>
      </p:sp>
    </p:spTree>
    <p:extLst>
      <p:ext uri="{BB962C8B-B14F-4D97-AF65-F5344CB8AC3E}">
        <p14:creationId xmlns:p14="http://schemas.microsoft.com/office/powerpoint/2010/main" val="8275296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Break">
    <p:bg>
      <p:bgPr>
        <a:solidFill>
          <a:schemeClr val="bg1"/>
        </a:solidFill>
        <a:effectLst/>
      </p:bgPr>
    </p:bg>
    <p:spTree>
      <p:nvGrpSpPr>
        <p:cNvPr id="1" name=""/>
        <p:cNvGrpSpPr/>
        <p:nvPr/>
      </p:nvGrpSpPr>
      <p:grpSpPr>
        <a:xfrm>
          <a:off x="0" y="0"/>
          <a:ext cx="0" cy="0"/>
          <a:chOff x="0" y="0"/>
          <a:chExt cx="0" cy="0"/>
        </a:xfrm>
      </p:grpSpPr>
      <p:pic>
        <p:nvPicPr>
          <p:cNvPr id="6" name="Picture 5" descr="A purple and white background&#10;&#10;Description automatically generated">
            <a:extLst>
              <a:ext uri="{FF2B5EF4-FFF2-40B4-BE49-F238E27FC236}">
                <a16:creationId xmlns:a16="http://schemas.microsoft.com/office/drawing/2014/main" id="{90376FE2-05D5-E7E8-BC82-0C11BA5C155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2" name="Title 1">
            <a:extLst>
              <a:ext uri="{FF2B5EF4-FFF2-40B4-BE49-F238E27FC236}">
                <a16:creationId xmlns:a16="http://schemas.microsoft.com/office/drawing/2014/main" id="{FDF95F56-4B68-9431-B248-8C5892666C07}"/>
              </a:ext>
            </a:extLst>
          </p:cNvPr>
          <p:cNvSpPr>
            <a:spLocks noGrp="1"/>
          </p:cNvSpPr>
          <p:nvPr>
            <p:ph type="ctrTitle" hasCustomPrompt="1"/>
          </p:nvPr>
        </p:nvSpPr>
        <p:spPr>
          <a:xfrm>
            <a:off x="601980" y="4162849"/>
            <a:ext cx="5055870" cy="1487587"/>
          </a:xfrm>
        </p:spPr>
        <p:txBody>
          <a:bodyPr wrap="square" lIns="0" tIns="0" rIns="0" bIns="0" anchor="b" anchorCtr="0">
            <a:spAutoFit/>
          </a:bodyPr>
          <a:lstStyle>
            <a:lvl1pPr algn="l">
              <a:lnSpc>
                <a:spcPts val="5800"/>
              </a:lnSpc>
              <a:defRPr sz="5600">
                <a:solidFill>
                  <a:schemeClr val="tx1"/>
                </a:solidFill>
              </a:defRPr>
            </a:lvl1pPr>
          </a:lstStyle>
          <a:p>
            <a:r>
              <a:rPr lang="en-GB"/>
              <a:t>Section Break Slide Heading</a:t>
            </a:r>
          </a:p>
        </p:txBody>
      </p:sp>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637222" y="5814059"/>
            <a:ext cx="5020628" cy="365125"/>
          </a:xfrm>
        </p:spPr>
        <p:txBody>
          <a:bodyPr lIns="0" tIns="0" rIns="0" bIns="0">
            <a:normAutofit/>
          </a:bodyPr>
          <a:lstStyle>
            <a:lvl1pPr marL="0" indent="0" algn="l">
              <a:buNone/>
              <a:defRPr sz="2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sub-heading</a:t>
            </a:r>
          </a:p>
        </p:txBody>
      </p:sp>
      <p:pic>
        <p:nvPicPr>
          <p:cNvPr id="7" name="Graphic 6">
            <a:extLst>
              <a:ext uri="{FF2B5EF4-FFF2-40B4-BE49-F238E27FC236}">
                <a16:creationId xmlns:a16="http://schemas.microsoft.com/office/drawing/2014/main" id="{2CF9A962-2991-1E6C-1BF0-5A8FB165102F}"/>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32682" y="276225"/>
            <a:ext cx="1849755" cy="352334"/>
          </a:xfrm>
          <a:prstGeom prst="rect">
            <a:avLst/>
          </a:prstGeom>
        </p:spPr>
      </p:pic>
    </p:spTree>
    <p:extLst>
      <p:ext uri="{BB962C8B-B14F-4D97-AF65-F5344CB8AC3E}">
        <p14:creationId xmlns:p14="http://schemas.microsoft.com/office/powerpoint/2010/main" val="29747300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Break">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376FE2-05D5-E7E8-BC82-0C11BA5C155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2" name="Title 1">
            <a:extLst>
              <a:ext uri="{FF2B5EF4-FFF2-40B4-BE49-F238E27FC236}">
                <a16:creationId xmlns:a16="http://schemas.microsoft.com/office/drawing/2014/main" id="{FDF95F56-4B68-9431-B248-8C5892666C07}"/>
              </a:ext>
            </a:extLst>
          </p:cNvPr>
          <p:cNvSpPr>
            <a:spLocks noGrp="1"/>
          </p:cNvSpPr>
          <p:nvPr>
            <p:ph type="ctrTitle" hasCustomPrompt="1"/>
          </p:nvPr>
        </p:nvSpPr>
        <p:spPr>
          <a:xfrm>
            <a:off x="601980" y="4162849"/>
            <a:ext cx="5055870" cy="1487587"/>
          </a:xfrm>
        </p:spPr>
        <p:txBody>
          <a:bodyPr wrap="square" lIns="0" tIns="0" rIns="0" bIns="0" anchor="b" anchorCtr="0">
            <a:spAutoFit/>
          </a:bodyPr>
          <a:lstStyle>
            <a:lvl1pPr algn="l">
              <a:lnSpc>
                <a:spcPts val="5800"/>
              </a:lnSpc>
              <a:defRPr sz="5600">
                <a:solidFill>
                  <a:schemeClr val="tx1"/>
                </a:solidFill>
              </a:defRPr>
            </a:lvl1pPr>
          </a:lstStyle>
          <a:p>
            <a:r>
              <a:rPr lang="en-GB"/>
              <a:t>Section Break Slide Heading</a:t>
            </a:r>
          </a:p>
        </p:txBody>
      </p:sp>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637222" y="5814059"/>
            <a:ext cx="5020628" cy="365125"/>
          </a:xfrm>
        </p:spPr>
        <p:txBody>
          <a:bodyPr lIns="0" tIns="0" rIns="0" bIns="0">
            <a:normAutofit/>
          </a:bodyPr>
          <a:lstStyle>
            <a:lvl1pPr marL="0" indent="0" algn="l">
              <a:buNone/>
              <a:defRPr sz="2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sub-heading</a:t>
            </a:r>
          </a:p>
        </p:txBody>
      </p:sp>
      <p:pic>
        <p:nvPicPr>
          <p:cNvPr id="4" name="Graphic 3">
            <a:extLst>
              <a:ext uri="{FF2B5EF4-FFF2-40B4-BE49-F238E27FC236}">
                <a16:creationId xmlns:a16="http://schemas.microsoft.com/office/drawing/2014/main" id="{959D9FCC-75F3-5653-2DAC-9FF37E4DE9E3}"/>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32682" y="276225"/>
            <a:ext cx="1849755" cy="352334"/>
          </a:xfrm>
          <a:prstGeom prst="rect">
            <a:avLst/>
          </a:prstGeom>
        </p:spPr>
      </p:pic>
    </p:spTree>
    <p:extLst>
      <p:ext uri="{BB962C8B-B14F-4D97-AF65-F5344CB8AC3E}">
        <p14:creationId xmlns:p14="http://schemas.microsoft.com/office/powerpoint/2010/main" val="16950901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Quot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376FE2-05D5-E7E8-BC82-0C11BA5C155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1037270" y="2142608"/>
            <a:ext cx="5782630" cy="1943617"/>
          </a:xfrm>
        </p:spPr>
        <p:txBody>
          <a:bodyPr lIns="0" tIns="0" rIns="0" bIns="0">
            <a:noAutofit/>
          </a:bodyPr>
          <a:lstStyle>
            <a:lvl1pPr marL="0" indent="0" algn="l">
              <a:lnSpc>
                <a:spcPts val="3600"/>
              </a:lnSpc>
              <a:buNone/>
              <a:defRPr sz="3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Quote or data style in Arial Regular lorem ipsum dolore </a:t>
            </a:r>
            <a:r>
              <a:rPr lang="en-GB" err="1"/>
              <a:t>sitatium</a:t>
            </a:r>
            <a:r>
              <a:rPr lang="en-GB"/>
              <a:t> </a:t>
            </a:r>
            <a:r>
              <a:rPr lang="en-GB" err="1"/>
              <a:t>faue</a:t>
            </a:r>
            <a:r>
              <a:rPr lang="en-GB"/>
              <a:t> </a:t>
            </a:r>
            <a:r>
              <a:rPr lang="en-GB" err="1"/>
              <a:t>volo</a:t>
            </a:r>
            <a:r>
              <a:rPr lang="en-GB"/>
              <a:t> magna, </a:t>
            </a:r>
            <a:r>
              <a:rPr lang="en-GB" err="1"/>
              <a:t>ipideru</a:t>
            </a:r>
            <a:r>
              <a:rPr lang="en-GB"/>
              <a:t> </a:t>
            </a:r>
            <a:r>
              <a:rPr lang="en-GB" err="1"/>
              <a:t>volorr</a:t>
            </a:r>
            <a:r>
              <a:rPr lang="en-GB"/>
              <a:t> </a:t>
            </a:r>
            <a:r>
              <a:rPr lang="en-GB" err="1"/>
              <a:t>ditatur</a:t>
            </a:r>
            <a:r>
              <a:rPr lang="en-GB"/>
              <a:t> </a:t>
            </a:r>
            <a:r>
              <a:rPr lang="en-GB" err="1"/>
              <a:t>aligent</a:t>
            </a:r>
            <a:r>
              <a:rPr lang="en-GB"/>
              <a:t>.”</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32682" y="276225"/>
            <a:ext cx="1849755" cy="352334"/>
          </a:xfrm>
          <a:prstGeom prst="rect">
            <a:avLst/>
          </a:prstGeom>
        </p:spPr>
      </p:pic>
      <p:sp>
        <p:nvSpPr>
          <p:cNvPr id="5" name="Text Placeholder 4">
            <a:extLst>
              <a:ext uri="{FF2B5EF4-FFF2-40B4-BE49-F238E27FC236}">
                <a16:creationId xmlns:a16="http://schemas.microsoft.com/office/drawing/2014/main" id="{01987E1A-AF96-CA00-083D-9C9D4B8A50CB}"/>
              </a:ext>
            </a:extLst>
          </p:cNvPr>
          <p:cNvSpPr>
            <a:spLocks noGrp="1"/>
          </p:cNvSpPr>
          <p:nvPr>
            <p:ph type="body" sz="quarter" idx="10"/>
          </p:nvPr>
        </p:nvSpPr>
        <p:spPr>
          <a:xfrm>
            <a:off x="1037270" y="4300377"/>
            <a:ext cx="5715000" cy="1487488"/>
          </a:xfrm>
        </p:spPr>
        <p:txBody>
          <a:bodyPr lIns="0" rIns="0"/>
          <a:lstStyle>
            <a:lvl1pPr marL="0" indent="0">
              <a:buNone/>
              <a:defRPr sz="2000" b="1"/>
            </a:lvl1pPr>
            <a:lvl2pPr marL="0" indent="0">
              <a:spcBef>
                <a:spcPts val="0"/>
              </a:spcBef>
              <a:buNone/>
              <a:defRPr sz="2000"/>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0D172843-291C-C5D8-8FF6-8B923770B187}"/>
              </a:ext>
            </a:extLst>
          </p:cNvPr>
          <p:cNvSpPr txBox="1"/>
          <p:nvPr userDrawn="1"/>
        </p:nvSpPr>
        <p:spPr>
          <a:xfrm>
            <a:off x="722172" y="2018695"/>
            <a:ext cx="315098" cy="615553"/>
          </a:xfrm>
          <a:prstGeom prst="rect">
            <a:avLst/>
          </a:prstGeom>
          <a:noFill/>
        </p:spPr>
        <p:txBody>
          <a:bodyPr wrap="square" rtlCol="0">
            <a:spAutoFit/>
          </a:bodyPr>
          <a:lstStyle/>
          <a:p>
            <a:r>
              <a:rPr lang="en-GB" sz="3400"/>
              <a:t>“</a:t>
            </a:r>
          </a:p>
        </p:txBody>
      </p:sp>
    </p:spTree>
    <p:extLst>
      <p:ext uri="{BB962C8B-B14F-4D97-AF65-F5344CB8AC3E}">
        <p14:creationId xmlns:p14="http://schemas.microsoft.com/office/powerpoint/2010/main" val="40615590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Quot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376FE2-05D5-E7E8-BC82-0C11BA5C155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3" name="Subtitle 2">
            <a:extLst>
              <a:ext uri="{FF2B5EF4-FFF2-40B4-BE49-F238E27FC236}">
                <a16:creationId xmlns:a16="http://schemas.microsoft.com/office/drawing/2014/main" id="{305EB8C6-697E-DF51-75B0-CC4F43A178ED}"/>
              </a:ext>
            </a:extLst>
          </p:cNvPr>
          <p:cNvSpPr>
            <a:spLocks noGrp="1"/>
          </p:cNvSpPr>
          <p:nvPr>
            <p:ph type="subTitle" idx="1" hasCustomPrompt="1"/>
          </p:nvPr>
        </p:nvSpPr>
        <p:spPr>
          <a:xfrm>
            <a:off x="1037270" y="2197507"/>
            <a:ext cx="5782630" cy="1943617"/>
          </a:xfrm>
        </p:spPr>
        <p:txBody>
          <a:bodyPr lIns="0" tIns="0" rIns="0" bIns="0">
            <a:noAutofit/>
          </a:bodyPr>
          <a:lstStyle>
            <a:lvl1pPr marL="0" indent="0" algn="l">
              <a:lnSpc>
                <a:spcPts val="3600"/>
              </a:lnSpc>
              <a:buNone/>
              <a:defRPr sz="3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Quote or data style in Arial Regular lorem ipsum dolore </a:t>
            </a:r>
            <a:r>
              <a:rPr lang="en-GB" err="1"/>
              <a:t>sitatium</a:t>
            </a:r>
            <a:r>
              <a:rPr lang="en-GB"/>
              <a:t> </a:t>
            </a:r>
            <a:r>
              <a:rPr lang="en-GB" err="1"/>
              <a:t>faue</a:t>
            </a:r>
            <a:r>
              <a:rPr lang="en-GB"/>
              <a:t> </a:t>
            </a:r>
            <a:r>
              <a:rPr lang="en-GB" err="1"/>
              <a:t>volo</a:t>
            </a:r>
            <a:r>
              <a:rPr lang="en-GB"/>
              <a:t> magna, </a:t>
            </a:r>
            <a:r>
              <a:rPr lang="en-GB" err="1"/>
              <a:t>ipideru</a:t>
            </a:r>
            <a:r>
              <a:rPr lang="en-GB"/>
              <a:t> </a:t>
            </a:r>
            <a:r>
              <a:rPr lang="en-GB" err="1"/>
              <a:t>volorr</a:t>
            </a:r>
            <a:r>
              <a:rPr lang="en-GB"/>
              <a:t> </a:t>
            </a:r>
            <a:r>
              <a:rPr lang="en-GB" err="1"/>
              <a:t>ditatur</a:t>
            </a:r>
            <a:r>
              <a:rPr lang="en-GB"/>
              <a:t> </a:t>
            </a:r>
            <a:r>
              <a:rPr lang="en-GB" err="1"/>
              <a:t>aligent</a:t>
            </a:r>
            <a:r>
              <a:rPr lang="en-GB"/>
              <a:t>.”</a:t>
            </a:r>
          </a:p>
        </p:txBody>
      </p:sp>
      <p:pic>
        <p:nvPicPr>
          <p:cNvPr id="10" name="Graphic 9">
            <a:extLst>
              <a:ext uri="{FF2B5EF4-FFF2-40B4-BE49-F238E27FC236}">
                <a16:creationId xmlns:a16="http://schemas.microsoft.com/office/drawing/2014/main" id="{F92862A4-AA44-90E4-3A8A-1AC376DB7F1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032682" y="276225"/>
            <a:ext cx="1849755" cy="352334"/>
          </a:xfrm>
          <a:prstGeom prst="rect">
            <a:avLst/>
          </a:prstGeom>
        </p:spPr>
      </p:pic>
      <p:sp>
        <p:nvSpPr>
          <p:cNvPr id="5" name="Text Placeholder 4">
            <a:extLst>
              <a:ext uri="{FF2B5EF4-FFF2-40B4-BE49-F238E27FC236}">
                <a16:creationId xmlns:a16="http://schemas.microsoft.com/office/drawing/2014/main" id="{01987E1A-AF96-CA00-083D-9C9D4B8A50CB}"/>
              </a:ext>
            </a:extLst>
          </p:cNvPr>
          <p:cNvSpPr>
            <a:spLocks noGrp="1"/>
          </p:cNvSpPr>
          <p:nvPr>
            <p:ph type="body" sz="quarter" idx="10"/>
          </p:nvPr>
        </p:nvSpPr>
        <p:spPr>
          <a:xfrm>
            <a:off x="1037270" y="4300377"/>
            <a:ext cx="5715000" cy="1487488"/>
          </a:xfrm>
        </p:spPr>
        <p:txBody>
          <a:bodyPr lIns="0" rIns="0"/>
          <a:lstStyle>
            <a:lvl1pPr marL="0" indent="0">
              <a:buNone/>
              <a:defRPr sz="2000" b="1"/>
            </a:lvl1pPr>
            <a:lvl2pPr marL="0" indent="0">
              <a:spcBef>
                <a:spcPts val="0"/>
              </a:spcBef>
              <a:buNone/>
              <a:defRPr sz="2000"/>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0A2F3A79-0BDA-9B78-1472-23B1FBC9A6AA}"/>
              </a:ext>
            </a:extLst>
          </p:cNvPr>
          <p:cNvSpPr txBox="1"/>
          <p:nvPr userDrawn="1"/>
        </p:nvSpPr>
        <p:spPr>
          <a:xfrm>
            <a:off x="722172" y="2018695"/>
            <a:ext cx="315098" cy="615553"/>
          </a:xfrm>
          <a:prstGeom prst="rect">
            <a:avLst/>
          </a:prstGeom>
          <a:noFill/>
        </p:spPr>
        <p:txBody>
          <a:bodyPr wrap="square" rtlCol="0">
            <a:spAutoFit/>
          </a:bodyPr>
          <a:lstStyle/>
          <a:p>
            <a:r>
              <a:rPr lang="en-GB" sz="3400"/>
              <a:t>“</a:t>
            </a:r>
          </a:p>
        </p:txBody>
      </p:sp>
    </p:spTree>
    <p:extLst>
      <p:ext uri="{BB962C8B-B14F-4D97-AF65-F5344CB8AC3E}">
        <p14:creationId xmlns:p14="http://schemas.microsoft.com/office/powerpoint/2010/main" val="14364894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B8EE1-FAF0-0E28-1460-D62B9E5B58F6}"/>
              </a:ext>
            </a:extLst>
          </p:cNvPr>
          <p:cNvSpPr>
            <a:spLocks noGrp="1"/>
          </p:cNvSpPr>
          <p:nvPr>
            <p:ph type="title" hasCustomPrompt="1"/>
          </p:nvPr>
        </p:nvSpPr>
        <p:spPr>
          <a:xfrm>
            <a:off x="638175" y="735807"/>
            <a:ext cx="10515600" cy="553998"/>
          </a:xfrm>
        </p:spPr>
        <p:txBody>
          <a:bodyPr lIns="0" tIns="0" rIns="0" bIns="0" anchor="t" anchorCtr="0">
            <a:spAutoFit/>
          </a:bodyPr>
          <a:lstStyle>
            <a:lvl1pPr>
              <a:defRPr sz="4000"/>
            </a:lvl1pPr>
          </a:lstStyle>
          <a:p>
            <a:r>
              <a:rPr lang="en-GB"/>
              <a:t>Text slide main heading level one</a:t>
            </a:r>
          </a:p>
        </p:txBody>
      </p:sp>
      <p:pic>
        <p:nvPicPr>
          <p:cNvPr id="9" name="Graphic 8">
            <a:extLst>
              <a:ext uri="{FF2B5EF4-FFF2-40B4-BE49-F238E27FC236}">
                <a16:creationId xmlns:a16="http://schemas.microsoft.com/office/drawing/2014/main" id="{D770B296-DF73-04DF-8F7F-B05F30F5E0E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772775" y="193675"/>
            <a:ext cx="1199554" cy="228486"/>
          </a:xfrm>
          <a:prstGeom prst="rect">
            <a:avLst/>
          </a:prstGeom>
        </p:spPr>
      </p:pic>
      <p:sp>
        <p:nvSpPr>
          <p:cNvPr id="15" name="Text Placeholder 14">
            <a:extLst>
              <a:ext uri="{FF2B5EF4-FFF2-40B4-BE49-F238E27FC236}">
                <a16:creationId xmlns:a16="http://schemas.microsoft.com/office/drawing/2014/main" id="{45AB2A48-E927-29D9-86D4-F0DEA7781AC5}"/>
              </a:ext>
            </a:extLst>
          </p:cNvPr>
          <p:cNvSpPr>
            <a:spLocks noGrp="1"/>
          </p:cNvSpPr>
          <p:nvPr>
            <p:ph type="body" sz="quarter" idx="12"/>
          </p:nvPr>
        </p:nvSpPr>
        <p:spPr>
          <a:xfrm>
            <a:off x="647700" y="3209925"/>
            <a:ext cx="9505950" cy="1343025"/>
          </a:xfrm>
        </p:spPr>
        <p:txBody>
          <a:bodyPr lIns="0" tIns="0" rIns="0" bIns="0">
            <a:normAutofit/>
          </a:bodyPr>
          <a:lstStyle>
            <a:lvl1pPr marL="0" indent="0">
              <a:buNone/>
              <a:defRPr sz="2000" b="1"/>
            </a:lvl1pPr>
            <a:lvl2pPr marL="0" indent="0">
              <a:lnSpc>
                <a:spcPts val="2000"/>
              </a:lnSpc>
              <a:spcBef>
                <a:spcPts val="0"/>
              </a:spcBef>
              <a:buNone/>
              <a:defRPr sz="1800"/>
            </a:lvl2pPr>
            <a:lvl3pPr marL="0" indent="-180000">
              <a:lnSpc>
                <a:spcPts val="2000"/>
              </a:lnSpc>
              <a:spcBef>
                <a:spcPts val="0"/>
              </a:spcBef>
              <a:buFont typeface="Arial" panose="020B0604020202020204" pitchFamily="34" charset="0"/>
              <a:buChar char="•"/>
              <a:defRPr sz="1800"/>
            </a:lvl3pPr>
            <a:lvl4pPr marL="0" indent="-180000">
              <a:buFont typeface="Arial" panose="020B0604020202020204" pitchFamily="34" charset="0"/>
              <a:buChar char="•"/>
              <a:defRPr sz="1600"/>
            </a:lvl4pPr>
            <a:lvl5pPr marL="0" indent="-180000">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4">
            <a:extLst>
              <a:ext uri="{FF2B5EF4-FFF2-40B4-BE49-F238E27FC236}">
                <a16:creationId xmlns:a16="http://schemas.microsoft.com/office/drawing/2014/main" id="{D8E5A60E-C201-E6C1-17E7-1C9F630C41CB}"/>
              </a:ext>
            </a:extLst>
          </p:cNvPr>
          <p:cNvSpPr>
            <a:spLocks noGrp="1"/>
          </p:cNvSpPr>
          <p:nvPr>
            <p:ph type="body" sz="quarter" idx="13"/>
          </p:nvPr>
        </p:nvSpPr>
        <p:spPr>
          <a:xfrm>
            <a:off x="647700" y="4779168"/>
            <a:ext cx="9505950" cy="1343025"/>
          </a:xfrm>
        </p:spPr>
        <p:txBody>
          <a:bodyPr lIns="0" tIns="0" rIns="0" bIns="0">
            <a:normAutofit/>
          </a:bodyPr>
          <a:lstStyle>
            <a:lvl1pPr marL="0" indent="0">
              <a:buNone/>
              <a:defRPr sz="1800" b="1"/>
            </a:lvl1pPr>
            <a:lvl2pPr marL="0" indent="0">
              <a:lnSpc>
                <a:spcPts val="2000"/>
              </a:lnSpc>
              <a:spcBef>
                <a:spcPts val="0"/>
              </a:spcBef>
              <a:buNone/>
              <a:defRPr sz="1800"/>
            </a:lvl2pPr>
            <a:lvl3pPr marL="0" indent="-180000">
              <a:lnSpc>
                <a:spcPts val="2000"/>
              </a:lnSpc>
              <a:spcBef>
                <a:spcPts val="0"/>
              </a:spcBef>
              <a:buFont typeface="Arial" panose="020B0604020202020204" pitchFamily="34" charset="0"/>
              <a:buChar char="•"/>
              <a:defRPr sz="1800"/>
            </a:lvl3pPr>
            <a:lvl4pPr marL="0" indent="-180000">
              <a:buFont typeface="Arial" panose="020B0604020202020204" pitchFamily="34" charset="0"/>
              <a:buChar char="•"/>
              <a:defRPr sz="1600"/>
            </a:lvl4pPr>
            <a:lvl5pPr marL="0" indent="-180000">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a:extLst>
              <a:ext uri="{FF2B5EF4-FFF2-40B4-BE49-F238E27FC236}">
                <a16:creationId xmlns:a16="http://schemas.microsoft.com/office/drawing/2014/main" id="{20C6B724-65D6-3BC1-364D-C4030F4232CF}"/>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0" y="6664325"/>
            <a:ext cx="12192000" cy="190500"/>
          </a:xfrm>
          <a:prstGeom prst="rect">
            <a:avLst/>
          </a:prstGeom>
        </p:spPr>
      </p:pic>
      <p:sp>
        <p:nvSpPr>
          <p:cNvPr id="23" name="Text Placeholder 21">
            <a:extLst>
              <a:ext uri="{FF2B5EF4-FFF2-40B4-BE49-F238E27FC236}">
                <a16:creationId xmlns:a16="http://schemas.microsoft.com/office/drawing/2014/main" id="{03E18C2F-EC65-F581-F23F-24D75C9504DF}"/>
              </a:ext>
            </a:extLst>
          </p:cNvPr>
          <p:cNvSpPr>
            <a:spLocks noGrp="1"/>
          </p:cNvSpPr>
          <p:nvPr>
            <p:ph type="body" sz="quarter" idx="14" hasCustomPrompt="1"/>
          </p:nvPr>
        </p:nvSpPr>
        <p:spPr>
          <a:xfrm>
            <a:off x="647700" y="1942512"/>
            <a:ext cx="9505950" cy="1076913"/>
          </a:xfrm>
        </p:spPr>
        <p:txBody>
          <a:bodyPr lIns="0" tIns="0" rIns="0" bIns="0">
            <a:normAutofit/>
          </a:bodyPr>
          <a:lstStyle>
            <a:lvl1pPr marL="0" indent="0">
              <a:lnSpc>
                <a:spcPts val="1900"/>
              </a:lnSpc>
              <a:buNone/>
              <a:defRPr sz="1700"/>
            </a:lvl1pPr>
            <a:lvl2pPr marL="457200" indent="0">
              <a:lnSpc>
                <a:spcPts val="1900"/>
              </a:lnSpc>
              <a:buNone/>
              <a:defRPr sz="1700"/>
            </a:lvl2pPr>
            <a:lvl3pPr marL="914400" indent="0">
              <a:lnSpc>
                <a:spcPts val="1900"/>
              </a:lnSpc>
              <a:buNone/>
              <a:defRPr sz="1700"/>
            </a:lvl3pPr>
            <a:lvl4pPr marL="1371600" indent="0">
              <a:lnSpc>
                <a:spcPts val="1900"/>
              </a:lnSpc>
              <a:buNone/>
              <a:defRPr sz="1700"/>
            </a:lvl4pPr>
            <a:lvl5pPr marL="1828800" indent="0">
              <a:lnSpc>
                <a:spcPts val="1900"/>
              </a:lnSpc>
              <a:buNone/>
              <a:defRPr sz="1700"/>
            </a:lvl5pPr>
          </a:lstStyle>
          <a:p>
            <a:pPr lvl="0"/>
            <a:r>
              <a:rPr lang="en-GB"/>
              <a:t>Body text Arial Regular </a:t>
            </a:r>
            <a:r>
              <a:rPr lang="en-GB" err="1"/>
              <a:t>fugia</a:t>
            </a:r>
            <a:r>
              <a:rPr lang="en-GB"/>
              <a:t> </a:t>
            </a:r>
            <a:r>
              <a:rPr lang="en-GB" err="1"/>
              <a:t>velitium</a:t>
            </a:r>
            <a:r>
              <a:rPr lang="en-GB"/>
              <a:t> </a:t>
            </a:r>
            <a:r>
              <a:rPr lang="en-GB" err="1"/>
              <a:t>undi</a:t>
            </a:r>
            <a:r>
              <a:rPr lang="en-GB"/>
              <a:t> </a:t>
            </a:r>
            <a:r>
              <a:rPr lang="en-GB" err="1"/>
              <a:t>eost</a:t>
            </a:r>
            <a:r>
              <a:rPr lang="en-GB"/>
              <a:t>, </a:t>
            </a:r>
            <a:r>
              <a:rPr lang="en-GB" err="1"/>
              <a:t>simeniam</a:t>
            </a:r>
            <a:r>
              <a:rPr lang="en-GB"/>
              <a:t> </a:t>
            </a:r>
            <a:r>
              <a:rPr lang="en-GB" err="1"/>
              <a:t>fugia</a:t>
            </a:r>
            <a:r>
              <a:rPr lang="en-GB"/>
              <a:t> qui cone </a:t>
            </a:r>
            <a:r>
              <a:rPr lang="en-GB" err="1"/>
              <a:t>quaspid</a:t>
            </a:r>
            <a:r>
              <a:rPr lang="en-GB"/>
              <a:t> </a:t>
            </a:r>
            <a:r>
              <a:rPr lang="en-GB" err="1"/>
              <a:t>moluptia</a:t>
            </a:r>
            <a:r>
              <a:rPr lang="en-GB"/>
              <a:t> </a:t>
            </a:r>
            <a:r>
              <a:rPr lang="en-GB" err="1"/>
              <a:t>pratusc</a:t>
            </a:r>
            <a:r>
              <a:rPr lang="en-GB"/>
              <a:t> </a:t>
            </a:r>
            <a:r>
              <a:rPr lang="en-GB" err="1"/>
              <a:t>itatiist</a:t>
            </a:r>
            <a:r>
              <a:rPr lang="en-GB"/>
              <a:t> </a:t>
            </a:r>
            <a:r>
              <a:rPr lang="en-GB" err="1"/>
              <a:t>modiosa</a:t>
            </a:r>
            <a:r>
              <a:rPr lang="en-GB"/>
              <a:t> </a:t>
            </a:r>
            <a:r>
              <a:rPr lang="en-GB" err="1"/>
              <a:t>dio</a:t>
            </a:r>
            <a:r>
              <a:rPr lang="en-GB"/>
              <a:t> </a:t>
            </a:r>
            <a:r>
              <a:rPr lang="en-GB" err="1"/>
              <a:t>tecture</a:t>
            </a:r>
            <a:r>
              <a:rPr lang="en-GB"/>
              <a:t> int </a:t>
            </a:r>
            <a:r>
              <a:rPr lang="en-GB" err="1"/>
              <a:t>reritint</a:t>
            </a:r>
            <a:r>
              <a:rPr lang="en-GB"/>
              <a:t>. </a:t>
            </a:r>
            <a:r>
              <a:rPr lang="en-GB" err="1"/>
              <a:t>Omnissi</a:t>
            </a:r>
            <a:r>
              <a:rPr lang="en-GB"/>
              <a:t> </a:t>
            </a:r>
            <a:r>
              <a:rPr lang="en-GB" err="1"/>
              <a:t>tem</a:t>
            </a:r>
            <a:r>
              <a:rPr lang="en-GB"/>
              <a:t> ese </a:t>
            </a:r>
            <a:r>
              <a:rPr lang="en-GB" err="1"/>
              <a:t>dunt</a:t>
            </a:r>
            <a:r>
              <a:rPr lang="en-GB"/>
              <a:t> </a:t>
            </a:r>
            <a:r>
              <a:rPr lang="en-GB" err="1"/>
              <a:t>fugia</a:t>
            </a:r>
            <a:r>
              <a:rPr lang="en-GB"/>
              <a:t> </a:t>
            </a:r>
            <a:r>
              <a:rPr lang="en-GB" err="1"/>
              <a:t>sequunt</a:t>
            </a:r>
            <a:r>
              <a:rPr lang="en-GB"/>
              <a:t> </a:t>
            </a:r>
            <a:r>
              <a:rPr lang="en-GB" err="1"/>
              <a:t>volluptat</a:t>
            </a:r>
            <a:r>
              <a:rPr lang="en-GB"/>
              <a:t> </a:t>
            </a:r>
            <a:r>
              <a:rPr lang="en-GB" err="1"/>
              <a:t>optatio</a:t>
            </a:r>
            <a:r>
              <a:rPr lang="en-GB"/>
              <a:t> </a:t>
            </a:r>
            <a:r>
              <a:rPr lang="en-GB" err="1"/>
              <a:t>dias</a:t>
            </a:r>
            <a:r>
              <a:rPr lang="en-GB"/>
              <a:t> </a:t>
            </a:r>
            <a:r>
              <a:rPr lang="en-GB" err="1"/>
              <a:t>saperum</a:t>
            </a:r>
            <a:r>
              <a:rPr lang="en-GB"/>
              <a:t> </a:t>
            </a:r>
            <a:r>
              <a:rPr lang="en-GB" err="1"/>
              <a:t>hictum</a:t>
            </a:r>
            <a:r>
              <a:rPr lang="en-GB"/>
              <a:t> es int </a:t>
            </a:r>
            <a:r>
              <a:rPr lang="en-GB" err="1"/>
              <a:t>mo</a:t>
            </a:r>
            <a:r>
              <a:rPr lang="en-GB"/>
              <a:t> </a:t>
            </a:r>
            <a:r>
              <a:rPr lang="en-GB" err="1"/>
              <a:t>blaborro</a:t>
            </a:r>
            <a:r>
              <a:rPr lang="en-GB"/>
              <a:t>. </a:t>
            </a:r>
            <a:r>
              <a:rPr lang="en-GB" err="1"/>
              <a:t>Explaboribus</a:t>
            </a:r>
            <a:r>
              <a:rPr lang="en-GB"/>
              <a:t> </a:t>
            </a:r>
            <a:r>
              <a:rPr lang="en-GB" err="1"/>
              <a:t>adit</a:t>
            </a:r>
            <a:r>
              <a:rPr lang="en-GB"/>
              <a:t>, </a:t>
            </a:r>
            <a:r>
              <a:rPr lang="en-GB" err="1"/>
              <a:t>ut</a:t>
            </a:r>
            <a:r>
              <a:rPr lang="en-GB"/>
              <a:t> </a:t>
            </a:r>
            <a:r>
              <a:rPr lang="en-GB" err="1"/>
              <a:t>ilique</a:t>
            </a:r>
            <a:r>
              <a:rPr lang="en-GB"/>
              <a:t> </a:t>
            </a:r>
            <a:r>
              <a:rPr lang="en-GB" err="1"/>
              <a:t>alibeat</a:t>
            </a:r>
            <a:r>
              <a:rPr lang="en-GB"/>
              <a:t> </a:t>
            </a:r>
            <a:r>
              <a:rPr lang="en-GB" err="1"/>
              <a:t>iatiam</a:t>
            </a:r>
            <a:r>
              <a:rPr lang="en-GB"/>
              <a:t> </a:t>
            </a:r>
            <a:r>
              <a:rPr lang="en-GB" err="1"/>
              <a:t>el</a:t>
            </a:r>
            <a:r>
              <a:rPr lang="en-GB"/>
              <a:t> </a:t>
            </a:r>
            <a:r>
              <a:rPr lang="en-GB" err="1"/>
              <a:t>molore</a:t>
            </a:r>
            <a:r>
              <a:rPr lang="en-GB"/>
              <a:t> </a:t>
            </a:r>
            <a:r>
              <a:rPr lang="en-GB" err="1"/>
              <a:t>venet</a:t>
            </a:r>
            <a:r>
              <a:rPr lang="en-GB"/>
              <a:t> </a:t>
            </a:r>
            <a:r>
              <a:rPr lang="en-GB" err="1"/>
              <a:t>aut</a:t>
            </a:r>
            <a:r>
              <a:rPr lang="en-GB"/>
              <a:t> </a:t>
            </a:r>
            <a:r>
              <a:rPr lang="en-GB" err="1"/>
              <a:t>quidesed</a:t>
            </a:r>
            <a:r>
              <a:rPr lang="en-GB"/>
              <a:t> </a:t>
            </a:r>
            <a:r>
              <a:rPr lang="en-GB" err="1"/>
              <a:t>ut</a:t>
            </a:r>
            <a:r>
              <a:rPr lang="en-GB"/>
              <a:t> </a:t>
            </a:r>
            <a:r>
              <a:rPr lang="en-GB" err="1"/>
              <a:t>parciur</a:t>
            </a:r>
            <a:r>
              <a:rPr lang="en-GB"/>
              <a:t> </a:t>
            </a:r>
            <a:r>
              <a:rPr lang="en-GB" err="1"/>
              <a:t>aditatem</a:t>
            </a:r>
            <a:r>
              <a:rPr lang="en-GB"/>
              <a:t> </a:t>
            </a:r>
            <a:r>
              <a:rPr lang="en-GB" err="1"/>
              <a:t>est</a:t>
            </a:r>
            <a:r>
              <a:rPr lang="en-GB"/>
              <a:t> id </a:t>
            </a:r>
            <a:r>
              <a:rPr lang="en-GB" err="1"/>
              <a:t>maio</a:t>
            </a:r>
            <a:r>
              <a:rPr lang="en-GB"/>
              <a:t> </a:t>
            </a:r>
            <a:r>
              <a:rPr lang="en-GB" err="1"/>
              <a:t>dus</a:t>
            </a:r>
            <a:r>
              <a:rPr lang="en-GB"/>
              <a:t> </a:t>
            </a:r>
            <a:r>
              <a:rPr lang="en-GB" err="1"/>
              <a:t>autatet</a:t>
            </a:r>
            <a:r>
              <a:rPr lang="en-GB"/>
              <a:t>, </a:t>
            </a:r>
            <a:r>
              <a:rPr lang="en-GB" err="1"/>
              <a:t>aut</a:t>
            </a:r>
            <a:r>
              <a:rPr lang="en-GB"/>
              <a:t> </a:t>
            </a:r>
            <a:r>
              <a:rPr lang="en-GB" err="1"/>
              <a:t>harciene</a:t>
            </a:r>
            <a:r>
              <a:rPr lang="en-GB"/>
              <a:t> </a:t>
            </a:r>
            <a:r>
              <a:rPr lang="en-GB" err="1"/>
              <a:t>dem</a:t>
            </a:r>
            <a:r>
              <a:rPr lang="en-GB"/>
              <a:t> </a:t>
            </a:r>
            <a:r>
              <a:rPr lang="en-GB" err="1"/>
              <a:t>quisque</a:t>
            </a:r>
            <a:r>
              <a:rPr lang="en-GB"/>
              <a:t> pore.</a:t>
            </a:r>
          </a:p>
        </p:txBody>
      </p:sp>
      <p:sp>
        <p:nvSpPr>
          <p:cNvPr id="25" name="Text Placeholder 24">
            <a:extLst>
              <a:ext uri="{FF2B5EF4-FFF2-40B4-BE49-F238E27FC236}">
                <a16:creationId xmlns:a16="http://schemas.microsoft.com/office/drawing/2014/main" id="{E3BD69F7-66EF-E127-B130-2EBB6E08DC56}"/>
              </a:ext>
            </a:extLst>
          </p:cNvPr>
          <p:cNvSpPr>
            <a:spLocks noGrp="1"/>
          </p:cNvSpPr>
          <p:nvPr>
            <p:ph type="body" sz="quarter" idx="15" hasCustomPrompt="1"/>
          </p:nvPr>
        </p:nvSpPr>
        <p:spPr>
          <a:xfrm>
            <a:off x="638175" y="1197474"/>
            <a:ext cx="10515600" cy="470898"/>
          </a:xfrm>
        </p:spPr>
        <p:txBody>
          <a:bodyPr wrap="square" lIns="0" tIns="0" rIns="0" bIns="0">
            <a:spAutoFit/>
          </a:bodyPr>
          <a:lstStyle>
            <a:lvl1pPr marL="0" indent="0">
              <a:buNone/>
              <a:defRPr sz="3400"/>
            </a:lvl1pPr>
            <a:lvl2pPr marL="457200" indent="0">
              <a:buNone/>
              <a:defRPr sz="3400"/>
            </a:lvl2pPr>
            <a:lvl3pPr marL="914400" indent="0">
              <a:buNone/>
              <a:defRPr sz="3400"/>
            </a:lvl3pPr>
            <a:lvl4pPr marL="1371600" indent="0">
              <a:buNone/>
              <a:defRPr sz="3400"/>
            </a:lvl4pPr>
            <a:lvl5pPr marL="1828800" indent="0">
              <a:buNone/>
              <a:defRPr sz="3400"/>
            </a:lvl5pPr>
          </a:lstStyle>
          <a:p>
            <a:pPr lvl="0"/>
            <a:r>
              <a:rPr lang="en-GB"/>
              <a:t>Headline in Arial</a:t>
            </a:r>
          </a:p>
        </p:txBody>
      </p:sp>
    </p:spTree>
    <p:extLst>
      <p:ext uri="{BB962C8B-B14F-4D97-AF65-F5344CB8AC3E}">
        <p14:creationId xmlns:p14="http://schemas.microsoft.com/office/powerpoint/2010/main" val="2483033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B8EE1-FAF0-0E28-1460-D62B9E5B58F6}"/>
              </a:ext>
            </a:extLst>
          </p:cNvPr>
          <p:cNvSpPr>
            <a:spLocks noGrp="1"/>
          </p:cNvSpPr>
          <p:nvPr>
            <p:ph type="title" hasCustomPrompt="1"/>
          </p:nvPr>
        </p:nvSpPr>
        <p:spPr>
          <a:xfrm>
            <a:off x="638175" y="735807"/>
            <a:ext cx="10515600" cy="553998"/>
          </a:xfrm>
        </p:spPr>
        <p:txBody>
          <a:bodyPr lIns="0" tIns="0" rIns="0" bIns="0" anchor="t" anchorCtr="0">
            <a:spAutoFit/>
          </a:bodyPr>
          <a:lstStyle>
            <a:lvl1pPr>
              <a:defRPr sz="4000"/>
            </a:lvl1pPr>
          </a:lstStyle>
          <a:p>
            <a:r>
              <a:rPr lang="en-GB"/>
              <a:t>Text slide main heading level one</a:t>
            </a:r>
          </a:p>
        </p:txBody>
      </p:sp>
      <p:pic>
        <p:nvPicPr>
          <p:cNvPr id="9" name="Graphic 8">
            <a:extLst>
              <a:ext uri="{FF2B5EF4-FFF2-40B4-BE49-F238E27FC236}">
                <a16:creationId xmlns:a16="http://schemas.microsoft.com/office/drawing/2014/main" id="{D770B296-DF73-04DF-8F7F-B05F30F5E0E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772775" y="193675"/>
            <a:ext cx="1199554" cy="228486"/>
          </a:xfrm>
          <a:prstGeom prst="rect">
            <a:avLst/>
          </a:prstGeom>
        </p:spPr>
      </p:pic>
      <p:sp>
        <p:nvSpPr>
          <p:cNvPr id="16" name="Text Placeholder 14">
            <a:extLst>
              <a:ext uri="{FF2B5EF4-FFF2-40B4-BE49-F238E27FC236}">
                <a16:creationId xmlns:a16="http://schemas.microsoft.com/office/drawing/2014/main" id="{D8E5A60E-C201-E6C1-17E7-1C9F630C41CB}"/>
              </a:ext>
            </a:extLst>
          </p:cNvPr>
          <p:cNvSpPr>
            <a:spLocks noGrp="1"/>
          </p:cNvSpPr>
          <p:nvPr>
            <p:ph type="body" sz="quarter" idx="13" hasCustomPrompt="1"/>
          </p:nvPr>
        </p:nvSpPr>
        <p:spPr>
          <a:xfrm>
            <a:off x="647700" y="3453812"/>
            <a:ext cx="5895975" cy="373857"/>
          </a:xfrm>
        </p:spPr>
        <p:txBody>
          <a:bodyPr lIns="0" tIns="0" rIns="0" bIns="0">
            <a:normAutofit/>
          </a:bodyPr>
          <a:lstStyle>
            <a:lvl1pPr marL="0" indent="0">
              <a:buNone/>
              <a:defRPr sz="1800" b="1"/>
            </a:lvl1pPr>
            <a:lvl2pPr marL="0" indent="0">
              <a:lnSpc>
                <a:spcPts val="2000"/>
              </a:lnSpc>
              <a:spcBef>
                <a:spcPts val="0"/>
              </a:spcBef>
              <a:buNone/>
              <a:defRPr sz="1800"/>
            </a:lvl2pPr>
            <a:lvl3pPr marL="0" indent="-180000">
              <a:lnSpc>
                <a:spcPts val="2000"/>
              </a:lnSpc>
              <a:spcBef>
                <a:spcPts val="0"/>
              </a:spcBef>
              <a:buFont typeface="Arial" panose="020B0604020202020204" pitchFamily="34" charset="0"/>
              <a:buChar char="•"/>
              <a:defRPr sz="1800"/>
            </a:lvl3pPr>
            <a:lvl4pPr marL="0" indent="-180000">
              <a:buFont typeface="Arial" panose="020B0604020202020204" pitchFamily="34" charset="0"/>
              <a:buChar char="•"/>
              <a:defRPr sz="1600"/>
            </a:lvl4pPr>
            <a:lvl5pPr marL="0" indent="-180000">
              <a:buFont typeface="Arial" panose="020B0604020202020204" pitchFamily="34" charset="0"/>
              <a:buChar char="•"/>
              <a:defRPr sz="1600"/>
            </a:lvl5pPr>
          </a:lstStyle>
          <a:p>
            <a:pPr lvl="0"/>
            <a:r>
              <a:rPr lang="en-GB"/>
              <a:t>Table heading Arial Bold</a:t>
            </a:r>
          </a:p>
        </p:txBody>
      </p:sp>
      <p:pic>
        <p:nvPicPr>
          <p:cNvPr id="19" name="Picture 18">
            <a:extLst>
              <a:ext uri="{FF2B5EF4-FFF2-40B4-BE49-F238E27FC236}">
                <a16:creationId xmlns:a16="http://schemas.microsoft.com/office/drawing/2014/main" id="{20C6B724-65D6-3BC1-364D-C4030F4232CF}"/>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0" y="6664325"/>
            <a:ext cx="12192000" cy="190500"/>
          </a:xfrm>
          <a:prstGeom prst="rect">
            <a:avLst/>
          </a:prstGeom>
        </p:spPr>
      </p:pic>
      <p:sp>
        <p:nvSpPr>
          <p:cNvPr id="4" name="Table Placeholder 3">
            <a:extLst>
              <a:ext uri="{FF2B5EF4-FFF2-40B4-BE49-F238E27FC236}">
                <a16:creationId xmlns:a16="http://schemas.microsoft.com/office/drawing/2014/main" id="{678D7529-D37D-238A-7D1D-55BD048B123A}"/>
              </a:ext>
            </a:extLst>
          </p:cNvPr>
          <p:cNvSpPr>
            <a:spLocks noGrp="1"/>
          </p:cNvSpPr>
          <p:nvPr>
            <p:ph type="tbl" sz="quarter" idx="14"/>
          </p:nvPr>
        </p:nvSpPr>
        <p:spPr>
          <a:xfrm>
            <a:off x="638175" y="3924300"/>
            <a:ext cx="5895975" cy="2447925"/>
          </a:xfrm>
        </p:spPr>
        <p:txBody>
          <a:bodyPr>
            <a:normAutofit/>
          </a:bodyPr>
          <a:lstStyle>
            <a:lvl1pPr marL="0" indent="0">
              <a:buNone/>
              <a:defRPr sz="1800"/>
            </a:lvl1pPr>
          </a:lstStyle>
          <a:p>
            <a:r>
              <a:rPr lang="en-US"/>
              <a:t>Click icon to add table</a:t>
            </a:r>
            <a:endParaRPr lang="en-GB"/>
          </a:p>
        </p:txBody>
      </p:sp>
      <p:sp>
        <p:nvSpPr>
          <p:cNvPr id="5" name="Picture Placeholder 5">
            <a:extLst>
              <a:ext uri="{FF2B5EF4-FFF2-40B4-BE49-F238E27FC236}">
                <a16:creationId xmlns:a16="http://schemas.microsoft.com/office/drawing/2014/main" id="{B024CFC4-E0A3-704B-9AC2-94C9D291EE52}"/>
              </a:ext>
            </a:extLst>
          </p:cNvPr>
          <p:cNvSpPr>
            <a:spLocks noGrp="1"/>
          </p:cNvSpPr>
          <p:nvPr>
            <p:ph type="pic" sz="quarter" idx="12"/>
          </p:nvPr>
        </p:nvSpPr>
        <p:spPr>
          <a:xfrm>
            <a:off x="7008495" y="1942512"/>
            <a:ext cx="4545330" cy="4429713"/>
          </a:xfrm>
          <a:solidFill>
            <a:schemeClr val="accent6"/>
          </a:solidFill>
        </p:spPr>
        <p:txBody>
          <a:bodyPr>
            <a:normAutofit/>
          </a:bodyPr>
          <a:lstStyle>
            <a:lvl1pPr marL="0" indent="0">
              <a:buNone/>
              <a:defRPr sz="1400"/>
            </a:lvl1pPr>
          </a:lstStyle>
          <a:p>
            <a:r>
              <a:rPr lang="en-US"/>
              <a:t>Click icon to add picture</a:t>
            </a:r>
            <a:endParaRPr lang="en-GB"/>
          </a:p>
        </p:txBody>
      </p:sp>
      <p:sp>
        <p:nvSpPr>
          <p:cNvPr id="6" name="Text Placeholder 21">
            <a:extLst>
              <a:ext uri="{FF2B5EF4-FFF2-40B4-BE49-F238E27FC236}">
                <a16:creationId xmlns:a16="http://schemas.microsoft.com/office/drawing/2014/main" id="{78A9ADB3-EC3D-5FC9-6387-C1883D7901EB}"/>
              </a:ext>
            </a:extLst>
          </p:cNvPr>
          <p:cNvSpPr>
            <a:spLocks noGrp="1"/>
          </p:cNvSpPr>
          <p:nvPr>
            <p:ph type="body" sz="quarter" idx="15" hasCustomPrompt="1"/>
          </p:nvPr>
        </p:nvSpPr>
        <p:spPr>
          <a:xfrm>
            <a:off x="647700" y="1942512"/>
            <a:ext cx="5895975" cy="1295988"/>
          </a:xfrm>
        </p:spPr>
        <p:txBody>
          <a:bodyPr lIns="0" tIns="0" rIns="0" bIns="0">
            <a:normAutofit/>
          </a:bodyPr>
          <a:lstStyle>
            <a:lvl1pPr marL="0" indent="0">
              <a:lnSpc>
                <a:spcPts val="1900"/>
              </a:lnSpc>
              <a:buNone/>
              <a:defRPr sz="1700"/>
            </a:lvl1pPr>
            <a:lvl2pPr marL="457200" indent="0">
              <a:lnSpc>
                <a:spcPts val="1900"/>
              </a:lnSpc>
              <a:buNone/>
              <a:defRPr sz="1700"/>
            </a:lvl2pPr>
            <a:lvl3pPr marL="914400" indent="0">
              <a:lnSpc>
                <a:spcPts val="1900"/>
              </a:lnSpc>
              <a:buNone/>
              <a:defRPr sz="1700"/>
            </a:lvl3pPr>
            <a:lvl4pPr marL="1371600" indent="0">
              <a:lnSpc>
                <a:spcPts val="1900"/>
              </a:lnSpc>
              <a:buNone/>
              <a:defRPr sz="1700"/>
            </a:lvl4pPr>
            <a:lvl5pPr marL="1828800" indent="0">
              <a:lnSpc>
                <a:spcPts val="1900"/>
              </a:lnSpc>
              <a:buNone/>
              <a:defRPr sz="1700"/>
            </a:lvl5pPr>
          </a:lstStyle>
          <a:p>
            <a:pPr lvl="0"/>
            <a:r>
              <a:rPr lang="en-GB"/>
              <a:t>Body text Arial Regular </a:t>
            </a:r>
            <a:r>
              <a:rPr lang="en-GB" err="1"/>
              <a:t>fugia</a:t>
            </a:r>
            <a:r>
              <a:rPr lang="en-GB"/>
              <a:t> </a:t>
            </a:r>
            <a:r>
              <a:rPr lang="en-GB" err="1"/>
              <a:t>velitium</a:t>
            </a:r>
            <a:r>
              <a:rPr lang="en-GB"/>
              <a:t> </a:t>
            </a:r>
            <a:r>
              <a:rPr lang="en-GB" err="1"/>
              <a:t>undi</a:t>
            </a:r>
            <a:r>
              <a:rPr lang="en-GB"/>
              <a:t> </a:t>
            </a:r>
            <a:r>
              <a:rPr lang="en-GB" err="1"/>
              <a:t>eost</a:t>
            </a:r>
            <a:r>
              <a:rPr lang="en-GB"/>
              <a:t>, </a:t>
            </a:r>
            <a:r>
              <a:rPr lang="en-GB" err="1"/>
              <a:t>simeniam</a:t>
            </a:r>
            <a:r>
              <a:rPr lang="en-GB"/>
              <a:t> </a:t>
            </a:r>
            <a:r>
              <a:rPr lang="en-GB" err="1"/>
              <a:t>fugia</a:t>
            </a:r>
            <a:r>
              <a:rPr lang="en-GB"/>
              <a:t> qui cone </a:t>
            </a:r>
            <a:r>
              <a:rPr lang="en-GB" err="1"/>
              <a:t>quaspid</a:t>
            </a:r>
            <a:r>
              <a:rPr lang="en-GB"/>
              <a:t> </a:t>
            </a:r>
            <a:r>
              <a:rPr lang="en-GB" err="1"/>
              <a:t>moluptia</a:t>
            </a:r>
            <a:r>
              <a:rPr lang="en-GB"/>
              <a:t> </a:t>
            </a:r>
            <a:r>
              <a:rPr lang="en-GB" err="1"/>
              <a:t>pratusc</a:t>
            </a:r>
            <a:r>
              <a:rPr lang="en-GB"/>
              <a:t> </a:t>
            </a:r>
            <a:r>
              <a:rPr lang="en-GB" err="1"/>
              <a:t>itatiist</a:t>
            </a:r>
            <a:r>
              <a:rPr lang="en-GB"/>
              <a:t> </a:t>
            </a:r>
            <a:r>
              <a:rPr lang="en-GB" err="1"/>
              <a:t>modiosa</a:t>
            </a:r>
            <a:r>
              <a:rPr lang="en-GB"/>
              <a:t> </a:t>
            </a:r>
            <a:r>
              <a:rPr lang="en-GB" err="1"/>
              <a:t>dio</a:t>
            </a:r>
            <a:r>
              <a:rPr lang="en-GB"/>
              <a:t> </a:t>
            </a:r>
            <a:r>
              <a:rPr lang="en-GB" err="1"/>
              <a:t>tecture</a:t>
            </a:r>
            <a:r>
              <a:rPr lang="en-GB"/>
              <a:t> int </a:t>
            </a:r>
            <a:r>
              <a:rPr lang="en-GB" err="1"/>
              <a:t>reritint</a:t>
            </a:r>
            <a:r>
              <a:rPr lang="en-GB"/>
              <a:t>. </a:t>
            </a:r>
            <a:r>
              <a:rPr lang="en-GB" err="1"/>
              <a:t>Omnissi</a:t>
            </a:r>
            <a:r>
              <a:rPr lang="en-GB"/>
              <a:t> </a:t>
            </a:r>
            <a:r>
              <a:rPr lang="en-GB" err="1"/>
              <a:t>tem</a:t>
            </a:r>
            <a:r>
              <a:rPr lang="en-GB"/>
              <a:t> ese </a:t>
            </a:r>
            <a:r>
              <a:rPr lang="en-GB" err="1"/>
              <a:t>dunt</a:t>
            </a:r>
            <a:r>
              <a:rPr lang="en-GB"/>
              <a:t> </a:t>
            </a:r>
            <a:r>
              <a:rPr lang="en-GB" err="1"/>
              <a:t>fugia</a:t>
            </a:r>
            <a:r>
              <a:rPr lang="en-GB"/>
              <a:t> </a:t>
            </a:r>
            <a:r>
              <a:rPr lang="en-GB" err="1"/>
              <a:t>sequunt</a:t>
            </a:r>
            <a:r>
              <a:rPr lang="en-GB"/>
              <a:t> </a:t>
            </a:r>
            <a:r>
              <a:rPr lang="en-GB" err="1"/>
              <a:t>volluptat</a:t>
            </a:r>
            <a:r>
              <a:rPr lang="en-GB"/>
              <a:t> </a:t>
            </a:r>
            <a:r>
              <a:rPr lang="en-GB" err="1"/>
              <a:t>optatio</a:t>
            </a:r>
            <a:r>
              <a:rPr lang="en-GB"/>
              <a:t> </a:t>
            </a:r>
            <a:r>
              <a:rPr lang="en-GB" err="1"/>
              <a:t>dias</a:t>
            </a:r>
            <a:r>
              <a:rPr lang="en-GB"/>
              <a:t> </a:t>
            </a:r>
            <a:r>
              <a:rPr lang="en-GB" err="1"/>
              <a:t>saperum</a:t>
            </a:r>
            <a:r>
              <a:rPr lang="en-GB"/>
              <a:t> </a:t>
            </a:r>
            <a:r>
              <a:rPr lang="en-GB" err="1"/>
              <a:t>hictum</a:t>
            </a:r>
            <a:r>
              <a:rPr lang="en-GB"/>
              <a:t> es int </a:t>
            </a:r>
            <a:r>
              <a:rPr lang="en-GB" err="1"/>
              <a:t>mo</a:t>
            </a:r>
            <a:r>
              <a:rPr lang="en-GB"/>
              <a:t> </a:t>
            </a:r>
            <a:r>
              <a:rPr lang="en-GB" err="1"/>
              <a:t>blaborro</a:t>
            </a:r>
            <a:r>
              <a:rPr lang="en-GB"/>
              <a:t>. </a:t>
            </a:r>
            <a:r>
              <a:rPr lang="en-GB" err="1"/>
              <a:t>Explaboribus</a:t>
            </a:r>
            <a:r>
              <a:rPr lang="en-GB"/>
              <a:t> </a:t>
            </a:r>
            <a:r>
              <a:rPr lang="en-GB" err="1"/>
              <a:t>adit</a:t>
            </a:r>
            <a:r>
              <a:rPr lang="en-GB"/>
              <a:t>, </a:t>
            </a:r>
            <a:r>
              <a:rPr lang="en-GB" err="1"/>
              <a:t>ut</a:t>
            </a:r>
            <a:r>
              <a:rPr lang="en-GB"/>
              <a:t> </a:t>
            </a:r>
            <a:r>
              <a:rPr lang="en-GB" err="1"/>
              <a:t>ilique</a:t>
            </a:r>
            <a:r>
              <a:rPr lang="en-GB"/>
              <a:t> </a:t>
            </a:r>
            <a:r>
              <a:rPr lang="en-GB" err="1"/>
              <a:t>alibeat</a:t>
            </a:r>
            <a:r>
              <a:rPr lang="en-GB"/>
              <a:t> </a:t>
            </a:r>
            <a:r>
              <a:rPr lang="en-GB" err="1"/>
              <a:t>iatiam</a:t>
            </a:r>
            <a:r>
              <a:rPr lang="en-GB"/>
              <a:t> </a:t>
            </a:r>
            <a:r>
              <a:rPr lang="en-GB" err="1"/>
              <a:t>haccusanr</a:t>
            </a:r>
            <a:r>
              <a:rPr lang="en-GB"/>
              <a:t>.</a:t>
            </a:r>
          </a:p>
        </p:txBody>
      </p:sp>
      <p:sp>
        <p:nvSpPr>
          <p:cNvPr id="7" name="Text Placeholder 24">
            <a:extLst>
              <a:ext uri="{FF2B5EF4-FFF2-40B4-BE49-F238E27FC236}">
                <a16:creationId xmlns:a16="http://schemas.microsoft.com/office/drawing/2014/main" id="{108ACFDD-48FE-46B7-863F-523CDA19226C}"/>
              </a:ext>
            </a:extLst>
          </p:cNvPr>
          <p:cNvSpPr>
            <a:spLocks noGrp="1"/>
          </p:cNvSpPr>
          <p:nvPr>
            <p:ph type="body" sz="quarter" idx="16" hasCustomPrompt="1"/>
          </p:nvPr>
        </p:nvSpPr>
        <p:spPr>
          <a:xfrm>
            <a:off x="638175" y="1197474"/>
            <a:ext cx="10515600" cy="470898"/>
          </a:xfrm>
        </p:spPr>
        <p:txBody>
          <a:bodyPr wrap="square" lIns="0" tIns="0" rIns="0" bIns="0">
            <a:spAutoFit/>
          </a:bodyPr>
          <a:lstStyle>
            <a:lvl1pPr marL="0" indent="0">
              <a:buNone/>
              <a:defRPr sz="3400"/>
            </a:lvl1pPr>
            <a:lvl2pPr marL="457200" indent="0">
              <a:buNone/>
              <a:defRPr sz="3400"/>
            </a:lvl2pPr>
            <a:lvl3pPr marL="914400" indent="0">
              <a:buNone/>
              <a:defRPr sz="3400"/>
            </a:lvl3pPr>
            <a:lvl4pPr marL="1371600" indent="0">
              <a:buNone/>
              <a:defRPr sz="3400"/>
            </a:lvl4pPr>
            <a:lvl5pPr marL="1828800" indent="0">
              <a:buNone/>
              <a:defRPr sz="3400"/>
            </a:lvl5pPr>
          </a:lstStyle>
          <a:p>
            <a:pPr lvl="0"/>
            <a:r>
              <a:rPr lang="en-GB"/>
              <a:t>Headline in Arial</a:t>
            </a:r>
          </a:p>
        </p:txBody>
      </p:sp>
    </p:spTree>
    <p:extLst>
      <p:ext uri="{BB962C8B-B14F-4D97-AF65-F5344CB8AC3E}">
        <p14:creationId xmlns:p14="http://schemas.microsoft.com/office/powerpoint/2010/main" val="40567588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2.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9B5427-D715-EFFA-1E39-27D867123D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6AE56C-B816-7B2B-FCB9-AFB0C69380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3B0C7C-E8C7-C131-626A-3DE46C0DF5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B27871-ED55-446B-A86C-AB0A8FFE4BB5}" type="datetimeFigureOut">
              <a:rPr lang="en-GB" smtClean="0"/>
              <a:t>20/11/2025</a:t>
            </a:fld>
            <a:endParaRPr lang="en-GB"/>
          </a:p>
        </p:txBody>
      </p:sp>
      <p:sp>
        <p:nvSpPr>
          <p:cNvPr id="5" name="Footer Placeholder 4">
            <a:extLst>
              <a:ext uri="{FF2B5EF4-FFF2-40B4-BE49-F238E27FC236}">
                <a16:creationId xmlns:a16="http://schemas.microsoft.com/office/drawing/2014/main" id="{097C7D46-863B-FB54-40F9-BCC952608C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274EB9E-EA4B-03BB-BBF9-B8E1902908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8DDBB5-A642-4D9A-AE63-FE2B5C7AC865}" type="slidenum">
              <a:rPr lang="en-GB" smtClean="0"/>
              <a:t>‹#›</a:t>
            </a:fld>
            <a:endParaRPr lang="en-GB"/>
          </a:p>
        </p:txBody>
      </p:sp>
    </p:spTree>
    <p:extLst>
      <p:ext uri="{BB962C8B-B14F-4D97-AF65-F5344CB8AC3E}">
        <p14:creationId xmlns:p14="http://schemas.microsoft.com/office/powerpoint/2010/main" val="299635977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Lst>
  <p:txStyles>
    <p:titleStyle>
      <a:lvl1pPr algn="l" defTabSz="914400" rtl="0" eaLnBrk="1" latinLnBrk="0" hangingPunct="1">
        <a:lnSpc>
          <a:spcPct val="90000"/>
        </a:lnSpc>
        <a:spcBef>
          <a:spcPct val="0"/>
        </a:spcBef>
        <a:buNone/>
        <a:defRPr sz="4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9B5427-D715-EFFA-1E39-27D867123D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6AE56C-B816-7B2B-FCB9-AFB0C69380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3B0C7C-E8C7-C131-626A-3DE46C0DF5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B27871-ED55-446B-A86C-AB0A8FFE4BB5}" type="datetimeFigureOut">
              <a:rPr lang="en-GB" smtClean="0"/>
              <a:t>20/11/2025</a:t>
            </a:fld>
            <a:endParaRPr lang="en-GB"/>
          </a:p>
        </p:txBody>
      </p:sp>
      <p:sp>
        <p:nvSpPr>
          <p:cNvPr id="5" name="Footer Placeholder 4">
            <a:extLst>
              <a:ext uri="{FF2B5EF4-FFF2-40B4-BE49-F238E27FC236}">
                <a16:creationId xmlns:a16="http://schemas.microsoft.com/office/drawing/2014/main" id="{097C7D46-863B-FB54-40F9-BCC952608C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274EB9E-EA4B-03BB-BBF9-B8E1902908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8DDBB5-A642-4D9A-AE63-FE2B5C7AC865}" type="slidenum">
              <a:rPr lang="en-GB" smtClean="0"/>
              <a:t>‹#›</a:t>
            </a:fld>
            <a:endParaRPr lang="en-GB"/>
          </a:p>
        </p:txBody>
      </p:sp>
    </p:spTree>
    <p:extLst>
      <p:ext uri="{BB962C8B-B14F-4D97-AF65-F5344CB8AC3E}">
        <p14:creationId xmlns:p14="http://schemas.microsoft.com/office/powerpoint/2010/main" val="262919662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Lst>
  <p:txStyles>
    <p:titleStyle>
      <a:lvl1pPr algn="l" defTabSz="914400" rtl="0" eaLnBrk="1" latinLnBrk="0" hangingPunct="1">
        <a:lnSpc>
          <a:spcPct val="90000"/>
        </a:lnSpc>
        <a:spcBef>
          <a:spcPct val="0"/>
        </a:spcBef>
        <a:buNone/>
        <a:defRPr sz="4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9B5427-D715-EFFA-1E39-27D867123D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6AE56C-B816-7B2B-FCB9-AFB0C69380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3B0C7C-E8C7-C131-626A-3DE46C0DF5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B27871-ED55-446B-A86C-AB0A8FFE4BB5}" type="datetimeFigureOut">
              <a:rPr lang="en-GB" smtClean="0"/>
              <a:t>20/11/2025</a:t>
            </a:fld>
            <a:endParaRPr lang="en-GB"/>
          </a:p>
        </p:txBody>
      </p:sp>
      <p:sp>
        <p:nvSpPr>
          <p:cNvPr id="5" name="Footer Placeholder 4">
            <a:extLst>
              <a:ext uri="{FF2B5EF4-FFF2-40B4-BE49-F238E27FC236}">
                <a16:creationId xmlns:a16="http://schemas.microsoft.com/office/drawing/2014/main" id="{097C7D46-863B-FB54-40F9-BCC952608C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274EB9E-EA4B-03BB-BBF9-B8E1902908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8DDBB5-A642-4D9A-AE63-FE2B5C7AC865}" type="slidenum">
              <a:rPr lang="en-GB" smtClean="0"/>
              <a:t>‹#›</a:t>
            </a:fld>
            <a:endParaRPr lang="en-GB"/>
          </a:p>
        </p:txBody>
      </p:sp>
    </p:spTree>
    <p:extLst>
      <p:ext uri="{BB962C8B-B14F-4D97-AF65-F5344CB8AC3E}">
        <p14:creationId xmlns:p14="http://schemas.microsoft.com/office/powerpoint/2010/main" val="229665423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hyperlink" Target="https://doi.org/10.3389/fneur.2022.1052294" TargetMode="External"/><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hyperlink" Target="https://pubmed.ncbi.nlm.nih.gov/36733443/#:~:tex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hyperlink" Target="https://brainkind.org/wp-content/uploads/2023/12/Making-the-Link-Female-Offending-and-Brain-Injury.pdf"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6.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E63FB96-E54D-8295-E0C1-CCDCE97B17F5}"/>
              </a:ext>
            </a:extLst>
          </p:cNvPr>
          <p:cNvSpPr>
            <a:spLocks noGrp="1"/>
          </p:cNvSpPr>
          <p:nvPr>
            <p:ph type="ctrTitle"/>
          </p:nvPr>
        </p:nvSpPr>
        <p:spPr>
          <a:xfrm>
            <a:off x="438765" y="1453061"/>
            <a:ext cx="11001756" cy="1501139"/>
          </a:xfrm>
        </p:spPr>
        <p:txBody>
          <a:bodyPr>
            <a:normAutofit fontScale="90000"/>
          </a:bodyPr>
          <a:lstStyle/>
          <a:p>
            <a:pPr algn="ctr"/>
            <a:r>
              <a:rPr lang="en-GB" sz="5400" b="1" dirty="0"/>
              <a:t>Supporting women with brain injury in the criminal justice system</a:t>
            </a:r>
            <a:endParaRPr lang="en-GB" dirty="0"/>
          </a:p>
        </p:txBody>
      </p:sp>
      <p:sp>
        <p:nvSpPr>
          <p:cNvPr id="8" name="Subtitle 2">
            <a:extLst>
              <a:ext uri="{FF2B5EF4-FFF2-40B4-BE49-F238E27FC236}">
                <a16:creationId xmlns:a16="http://schemas.microsoft.com/office/drawing/2014/main" id="{73E27725-2019-B7B0-428C-27C7D7902B95}"/>
              </a:ext>
            </a:extLst>
          </p:cNvPr>
          <p:cNvSpPr txBox="1">
            <a:spLocks/>
          </p:cNvSpPr>
          <p:nvPr/>
        </p:nvSpPr>
        <p:spPr>
          <a:xfrm>
            <a:off x="7359209" y="5669520"/>
            <a:ext cx="5130411" cy="589012"/>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800" b="1" dirty="0">
                <a:solidFill>
                  <a:schemeClr val="tx1">
                    <a:lumMod val="85000"/>
                    <a:lumOff val="15000"/>
                  </a:schemeClr>
                </a:solidFill>
                <a:latin typeface="+mn-lt"/>
              </a:rPr>
              <a:t>Dr Annmarie Burns</a:t>
            </a:r>
          </a:p>
          <a:p>
            <a:r>
              <a:rPr lang="en-GB" sz="1800" b="1" dirty="0">
                <a:solidFill>
                  <a:schemeClr val="tx1">
                    <a:lumMod val="85000"/>
                    <a:lumOff val="15000"/>
                  </a:schemeClr>
                </a:solidFill>
                <a:latin typeface="+mn-lt"/>
              </a:rPr>
              <a:t>Consultant Clinical Neuropsychologist</a:t>
            </a:r>
          </a:p>
          <a:p>
            <a:r>
              <a:rPr lang="en-GB" sz="1800" b="1" dirty="0">
                <a:solidFill>
                  <a:schemeClr val="tx1">
                    <a:lumMod val="85000"/>
                    <a:lumOff val="15000"/>
                  </a:schemeClr>
                </a:solidFill>
                <a:latin typeface="+mn-lt"/>
              </a:rPr>
              <a:t>Annmarie.burns@brainkind.org</a:t>
            </a:r>
          </a:p>
        </p:txBody>
      </p:sp>
      <p:sp>
        <p:nvSpPr>
          <p:cNvPr id="2" name="TextBox 1">
            <a:extLst>
              <a:ext uri="{FF2B5EF4-FFF2-40B4-BE49-F238E27FC236}">
                <a16:creationId xmlns:a16="http://schemas.microsoft.com/office/drawing/2014/main" id="{0BEDDD9E-0452-2CC1-7B09-1383336ED1C6}"/>
              </a:ext>
            </a:extLst>
          </p:cNvPr>
          <p:cNvSpPr txBox="1"/>
          <p:nvPr/>
        </p:nvSpPr>
        <p:spPr>
          <a:xfrm>
            <a:off x="9569439" y="230136"/>
            <a:ext cx="2920181" cy="369332"/>
          </a:xfrm>
          <a:prstGeom prst="rect">
            <a:avLst/>
          </a:prstGeom>
          <a:noFill/>
        </p:spPr>
        <p:txBody>
          <a:bodyPr wrap="square" rtlCol="0">
            <a:spAutoFit/>
          </a:bodyPr>
          <a:lstStyle/>
          <a:p>
            <a:r>
              <a:rPr lang="en-GB" b="1" dirty="0"/>
              <a:t>BIL@brainkind.org</a:t>
            </a:r>
          </a:p>
        </p:txBody>
      </p:sp>
      <p:sp>
        <p:nvSpPr>
          <p:cNvPr id="3" name="Subtitle 2">
            <a:extLst>
              <a:ext uri="{FF2B5EF4-FFF2-40B4-BE49-F238E27FC236}">
                <a16:creationId xmlns:a16="http://schemas.microsoft.com/office/drawing/2014/main" id="{3640D203-E91F-5C4E-5132-4D121F1AAC52}"/>
              </a:ext>
            </a:extLst>
          </p:cNvPr>
          <p:cNvSpPr>
            <a:spLocks noGrp="1"/>
          </p:cNvSpPr>
          <p:nvPr>
            <p:ph type="subTitle" idx="1"/>
          </p:nvPr>
        </p:nvSpPr>
        <p:spPr>
          <a:xfrm>
            <a:off x="226092" y="4885370"/>
            <a:ext cx="5020628" cy="1668402"/>
          </a:xfrm>
        </p:spPr>
        <p:txBody>
          <a:bodyPr>
            <a:normAutofit/>
          </a:bodyPr>
          <a:lstStyle/>
          <a:p>
            <a:r>
              <a:rPr lang="en-GB" dirty="0"/>
              <a:t>Complex Lives Research was funded by Ministry of Justice Wales</a:t>
            </a:r>
          </a:p>
          <a:p>
            <a:endParaRPr lang="en-GB" dirty="0"/>
          </a:p>
          <a:p>
            <a:r>
              <a:rPr lang="en-GB" dirty="0"/>
              <a:t>BIL service is funded by MOJ Wales and Health and Justice (NHS England)</a:t>
            </a:r>
          </a:p>
        </p:txBody>
      </p:sp>
    </p:spTree>
    <p:extLst>
      <p:ext uri="{BB962C8B-B14F-4D97-AF65-F5344CB8AC3E}">
        <p14:creationId xmlns:p14="http://schemas.microsoft.com/office/powerpoint/2010/main" val="3189414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9F195-7436-781A-43C8-410387423D7D}"/>
              </a:ext>
            </a:extLst>
          </p:cNvPr>
          <p:cNvSpPr>
            <a:spLocks noGrp="1"/>
          </p:cNvSpPr>
          <p:nvPr>
            <p:ph type="title"/>
          </p:nvPr>
        </p:nvSpPr>
        <p:spPr>
          <a:xfrm>
            <a:off x="638175" y="735809"/>
            <a:ext cx="10515600" cy="1218795"/>
          </a:xfrm>
        </p:spPr>
        <p:txBody>
          <a:bodyPr/>
          <a:lstStyle/>
          <a:p>
            <a:r>
              <a:rPr lang="en-GB" sz="4400" dirty="0">
                <a:latin typeface="Arial Bold" panose="020B0704020202020204" pitchFamily="34" charset="0"/>
                <a:ea typeface="+mn-ea"/>
                <a:cs typeface="Arial Bold" panose="020B0704020202020204" pitchFamily="34" charset="0"/>
              </a:rPr>
              <a:t>Women,</a:t>
            </a:r>
            <a:r>
              <a:rPr lang="en-GB" sz="4400" dirty="0">
                <a:latin typeface="Arial Bold" panose="020B0704020202020204" pitchFamily="34" charset="0"/>
                <a:cs typeface="Arial Bold" panose="020B0704020202020204" pitchFamily="34" charset="0"/>
              </a:rPr>
              <a:t> brain injury and CJS</a:t>
            </a:r>
            <a:br>
              <a:rPr lang="en-GB" sz="4400" dirty="0"/>
            </a:br>
            <a:endParaRPr lang="en-GB" sz="4400" dirty="0"/>
          </a:p>
        </p:txBody>
      </p:sp>
      <p:sp>
        <p:nvSpPr>
          <p:cNvPr id="8" name="TextBox 7">
            <a:extLst>
              <a:ext uri="{FF2B5EF4-FFF2-40B4-BE49-F238E27FC236}">
                <a16:creationId xmlns:a16="http://schemas.microsoft.com/office/drawing/2014/main" id="{7B66F1F1-459A-D99B-1479-13F5346F712F}"/>
              </a:ext>
            </a:extLst>
          </p:cNvPr>
          <p:cNvSpPr txBox="1"/>
          <p:nvPr/>
        </p:nvSpPr>
        <p:spPr>
          <a:xfrm>
            <a:off x="437895" y="1638143"/>
            <a:ext cx="9003665" cy="5755422"/>
          </a:xfrm>
          <a:prstGeom prst="rect">
            <a:avLst/>
          </a:prstGeom>
          <a:noFill/>
        </p:spPr>
        <p:txBody>
          <a:bodyPr wrap="square" lIns="91440" tIns="45720" rIns="91440" bIns="45720" rtlCol="0" anchor="t">
            <a:spAutoFit/>
          </a:bodyPr>
          <a:lstStyle/>
          <a:p>
            <a:pPr marL="457200" indent="-457200">
              <a:lnSpc>
                <a:spcPct val="150000"/>
              </a:lnSpc>
              <a:buClr>
                <a:schemeClr val="accent2"/>
              </a:buClr>
              <a:buFont typeface="Arial" panose="020B0604020202020204" pitchFamily="34" charset="0"/>
              <a:buChar char="•"/>
            </a:pPr>
            <a:r>
              <a:rPr lang="en-GB" sz="2000" dirty="0">
                <a:latin typeface="Arial" panose="020B0604020202020204" pitchFamily="34" charset="0"/>
                <a:cs typeface="Arial" panose="020B0604020202020204" pitchFamily="34" charset="0"/>
              </a:rPr>
              <a:t>Significant number of women are likely to be struggling with consequences of </a:t>
            </a:r>
            <a:r>
              <a:rPr lang="en-GB" sz="2000" b="1" dirty="0">
                <a:latin typeface="Arial" panose="020B0604020202020204" pitchFamily="34" charset="0"/>
                <a:cs typeface="Arial" panose="020B0604020202020204" pitchFamily="34" charset="0"/>
              </a:rPr>
              <a:t>undiagnosed brain injuries</a:t>
            </a:r>
          </a:p>
          <a:p>
            <a:pPr marL="457200" indent="-457200">
              <a:lnSpc>
                <a:spcPct val="150000"/>
              </a:lnSpc>
              <a:buClr>
                <a:schemeClr val="accent2"/>
              </a:buClr>
              <a:buFont typeface="Arial" panose="020B0604020202020204" pitchFamily="34" charset="0"/>
              <a:buChar char="•"/>
            </a:pPr>
            <a:r>
              <a:rPr lang="en-GB" sz="2000" dirty="0">
                <a:latin typeface="Arial" panose="020B0604020202020204" pitchFamily="34" charset="0"/>
                <a:cs typeface="Arial" panose="020B0604020202020204" pitchFamily="34" charset="0"/>
              </a:rPr>
              <a:t>Presenting with emotional difficulties or behaviours which challenge</a:t>
            </a:r>
          </a:p>
          <a:p>
            <a:pPr marL="457200" indent="-457200">
              <a:lnSpc>
                <a:spcPct val="150000"/>
              </a:lnSpc>
              <a:buClr>
                <a:schemeClr val="accent2"/>
              </a:buClr>
              <a:buFont typeface="Arial" panose="020B0604020202020204" pitchFamily="34" charset="0"/>
              <a:buChar char="•"/>
            </a:pPr>
            <a:r>
              <a:rPr lang="en-GB" sz="2000" dirty="0">
                <a:latin typeface="Arial" panose="020B0604020202020204" pitchFamily="34" charset="0"/>
                <a:cs typeface="Arial" panose="020B0604020202020204" pitchFamily="34" charset="0"/>
              </a:rPr>
              <a:t>High risk of their difficulties being </a:t>
            </a:r>
            <a:r>
              <a:rPr lang="en-GB" sz="2000" b="1" dirty="0" err="1">
                <a:latin typeface="Arial" panose="020B0604020202020204" pitchFamily="34" charset="0"/>
                <a:cs typeface="Arial" panose="020B0604020202020204" pitchFamily="34" charset="0"/>
              </a:rPr>
              <a:t>mistattributed</a:t>
            </a:r>
            <a:r>
              <a:rPr lang="en-GB" sz="2000" b="1" dirty="0">
                <a:latin typeface="Arial" panose="020B0604020202020204" pitchFamily="34" charset="0"/>
                <a:cs typeface="Arial" panose="020B0604020202020204" pitchFamily="34" charset="0"/>
              </a:rPr>
              <a:t> </a:t>
            </a:r>
          </a:p>
          <a:p>
            <a:pPr marL="457200" indent="-457200">
              <a:lnSpc>
                <a:spcPct val="150000"/>
              </a:lnSpc>
              <a:buClr>
                <a:schemeClr val="accent2"/>
              </a:buClr>
              <a:buFont typeface="Arial" panose="020B0604020202020204" pitchFamily="34" charset="0"/>
              <a:buChar char="•"/>
            </a:pPr>
            <a:r>
              <a:rPr lang="en-GB" sz="2000" dirty="0">
                <a:latin typeface="Arial" panose="020B0604020202020204" pitchFamily="34" charset="0"/>
                <a:cs typeface="Arial" panose="020B0604020202020204" pitchFamily="34" charset="0"/>
              </a:rPr>
              <a:t>Without brain injury being identified they are unlikely to  be accessing the correct support</a:t>
            </a:r>
          </a:p>
          <a:p>
            <a:pPr marL="457200" indent="-457200">
              <a:lnSpc>
                <a:spcPct val="150000"/>
              </a:lnSpc>
              <a:buClr>
                <a:schemeClr val="accent2"/>
              </a:buClr>
              <a:buFont typeface="Arial" panose="020B0604020202020204" pitchFamily="34" charset="0"/>
              <a:buChar char="•"/>
            </a:pPr>
            <a:r>
              <a:rPr lang="en-GB" sz="2000" dirty="0">
                <a:latin typeface="Arial" panose="020B0604020202020204" pitchFamily="34" charset="0"/>
                <a:cs typeface="Arial" panose="020B0604020202020204" pitchFamily="34" charset="0"/>
              </a:rPr>
              <a:t>Without </a:t>
            </a:r>
            <a:r>
              <a:rPr lang="en-GB" sz="2000" b="1" dirty="0">
                <a:latin typeface="Arial" panose="020B0604020202020204" pitchFamily="34" charset="0"/>
                <a:cs typeface="Arial" panose="020B0604020202020204" pitchFamily="34" charset="0"/>
              </a:rPr>
              <a:t>specialist support</a:t>
            </a:r>
            <a:r>
              <a:rPr lang="en-GB" sz="2000" dirty="0">
                <a:latin typeface="Arial" panose="020B0604020202020204" pitchFamily="34" charset="0"/>
                <a:cs typeface="Arial" panose="020B0604020202020204" pitchFamily="34" charset="0"/>
              </a:rPr>
              <a:t> </a:t>
            </a:r>
          </a:p>
          <a:p>
            <a:pPr marL="914400" lvl="1" indent="-457200">
              <a:lnSpc>
                <a:spcPct val="150000"/>
              </a:lnSpc>
              <a:buClr>
                <a:schemeClr val="accent2"/>
              </a:buClr>
              <a:buFont typeface="Arial" panose="020B0604020202020204" pitchFamily="34" charset="0"/>
              <a:buChar char="•"/>
            </a:pPr>
            <a:r>
              <a:rPr lang="en-GB" sz="2000" dirty="0">
                <a:latin typeface="Arial" panose="020B0604020202020204" pitchFamily="34" charset="0"/>
                <a:cs typeface="Arial" panose="020B0604020202020204" pitchFamily="34" charset="0"/>
              </a:rPr>
              <a:t>May experience increased financial vulnerability and social isolation</a:t>
            </a:r>
          </a:p>
          <a:p>
            <a:pPr marL="914400" lvl="1" indent="-457200">
              <a:lnSpc>
                <a:spcPct val="150000"/>
              </a:lnSpc>
              <a:buClr>
                <a:schemeClr val="accent2"/>
              </a:buClr>
              <a:buFont typeface="Arial" panose="020B0604020202020204" pitchFamily="34" charset="0"/>
              <a:buChar char="•"/>
            </a:pPr>
            <a:r>
              <a:rPr lang="en-GB" sz="2000" dirty="0">
                <a:latin typeface="Arial" panose="020B0604020202020204" pitchFamily="34" charset="0"/>
                <a:cs typeface="Arial" panose="020B0604020202020204" pitchFamily="34" charset="0"/>
              </a:rPr>
              <a:t>Struggle to engage in rehabilitation programmes necessary to reduce recidivism</a:t>
            </a:r>
          </a:p>
          <a:p>
            <a:pPr marL="914400" lvl="1" indent="-457200">
              <a:lnSpc>
                <a:spcPct val="150000"/>
              </a:lnSpc>
              <a:buClr>
                <a:schemeClr val="accent2"/>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457200" indent="-457200">
              <a:buClr>
                <a:schemeClr val="accent2"/>
              </a:buClr>
              <a:buFont typeface="Arial" panose="020B0604020202020204" pitchFamily="34" charset="0"/>
              <a:buChar char="•"/>
            </a:pPr>
            <a:endParaRPr lang="en-GB" sz="3200" dirty="0"/>
          </a:p>
        </p:txBody>
      </p:sp>
      <p:pic>
        <p:nvPicPr>
          <p:cNvPr id="3" name="Picture 2">
            <a:extLst>
              <a:ext uri="{FF2B5EF4-FFF2-40B4-BE49-F238E27FC236}">
                <a16:creationId xmlns:a16="http://schemas.microsoft.com/office/drawing/2014/main" id="{78070D66-00CF-CD5A-71B2-B17E6669B7E9}"/>
              </a:ext>
            </a:extLst>
          </p:cNvPr>
          <p:cNvPicPr>
            <a:picLocks noChangeAspect="1"/>
          </p:cNvPicPr>
          <p:nvPr/>
        </p:nvPicPr>
        <p:blipFill>
          <a:blip r:embed="rId3"/>
          <a:stretch>
            <a:fillRect/>
          </a:stretch>
        </p:blipFill>
        <p:spPr>
          <a:xfrm>
            <a:off x="9241280" y="567682"/>
            <a:ext cx="2950720" cy="6047756"/>
          </a:xfrm>
          <a:prstGeom prst="rect">
            <a:avLst/>
          </a:prstGeom>
        </p:spPr>
      </p:pic>
    </p:spTree>
    <p:extLst>
      <p:ext uri="{BB962C8B-B14F-4D97-AF65-F5344CB8AC3E}">
        <p14:creationId xmlns:p14="http://schemas.microsoft.com/office/powerpoint/2010/main" val="3526133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40D70-8244-EC1A-325E-CB911A297110}"/>
              </a:ext>
            </a:extLst>
          </p:cNvPr>
          <p:cNvSpPr>
            <a:spLocks noGrp="1"/>
          </p:cNvSpPr>
          <p:nvPr>
            <p:ph type="title"/>
          </p:nvPr>
        </p:nvSpPr>
        <p:spPr>
          <a:xfrm>
            <a:off x="638175" y="723450"/>
            <a:ext cx="10515600" cy="609398"/>
          </a:xfrm>
        </p:spPr>
        <p:txBody>
          <a:bodyPr/>
          <a:lstStyle/>
          <a:p>
            <a:r>
              <a:rPr lang="en-GB" sz="4400" dirty="0">
                <a:latin typeface="Arial" panose="020B0604020202020204" pitchFamily="34" charset="0"/>
                <a:cs typeface="Arial" panose="020B0604020202020204" pitchFamily="34" charset="0"/>
              </a:rPr>
              <a:t>Brain Injury </a:t>
            </a:r>
            <a:r>
              <a:rPr lang="en-GB" sz="4400" dirty="0" err="1">
                <a:latin typeface="Arial" panose="020B0604020202020204" pitchFamily="34" charset="0"/>
                <a:cs typeface="Arial" panose="020B0604020202020204" pitchFamily="34" charset="0"/>
              </a:rPr>
              <a:t>Linkworker</a:t>
            </a:r>
            <a:r>
              <a:rPr lang="en-GB" sz="4400" dirty="0">
                <a:latin typeface="Arial" panose="020B0604020202020204" pitchFamily="34" charset="0"/>
                <a:cs typeface="Arial" panose="020B0604020202020204" pitchFamily="34" charset="0"/>
              </a:rPr>
              <a:t> Service</a:t>
            </a:r>
          </a:p>
        </p:txBody>
      </p:sp>
      <p:sp>
        <p:nvSpPr>
          <p:cNvPr id="8" name="TextBox 7">
            <a:extLst>
              <a:ext uri="{FF2B5EF4-FFF2-40B4-BE49-F238E27FC236}">
                <a16:creationId xmlns:a16="http://schemas.microsoft.com/office/drawing/2014/main" id="{942B2141-7798-7726-60D3-F40DD67F74ED}"/>
              </a:ext>
            </a:extLst>
          </p:cNvPr>
          <p:cNvSpPr txBox="1"/>
          <p:nvPr/>
        </p:nvSpPr>
        <p:spPr>
          <a:xfrm>
            <a:off x="250325" y="1809288"/>
            <a:ext cx="11291299" cy="4102213"/>
          </a:xfrm>
          <a:prstGeom prst="rect">
            <a:avLst/>
          </a:prstGeom>
          <a:noFill/>
        </p:spPr>
        <p:txBody>
          <a:bodyPr wrap="square">
            <a:spAutoFit/>
          </a:bodyPr>
          <a:lstStyle/>
          <a:p>
            <a:pPr marL="457200" marR="0" lvl="1" indent="0" algn="l" defTabSz="914400" rtl="0" eaLnBrk="1" fontAlgn="auto" latinLnBrk="0" hangingPunct="1">
              <a:lnSpc>
                <a:spcPts val="3360"/>
              </a:lnSpc>
              <a:spcBef>
                <a:spcPts val="600"/>
              </a:spcBef>
              <a:spcAft>
                <a:spcPts val="0"/>
              </a:spcAft>
              <a:buClrTx/>
              <a:buSzTx/>
              <a:buFontTx/>
              <a:buNone/>
              <a:tabLst/>
              <a:defRPr/>
            </a:pPr>
            <a:r>
              <a:rPr kumimoji="0" lang="en-GB" sz="2800" b="0" i="0" u="none" strike="noStrike" kern="1200" cap="none" spc="0" normalizeH="0" baseline="0" noProof="0" dirty="0">
                <a:ln>
                  <a:noFill/>
                </a:ln>
                <a:solidFill>
                  <a:srgbClr val="052B29"/>
                </a:solidFill>
                <a:effectLst/>
                <a:uLnTx/>
                <a:uFillTx/>
                <a:latin typeface="Arial" panose="020B0604020202020204" pitchFamily="34" charset="0"/>
                <a:cs typeface="Arial" panose="020B0604020202020204" pitchFamily="34" charset="0"/>
              </a:rPr>
              <a:t>The BIL service has been developed to:</a:t>
            </a:r>
          </a:p>
          <a:p>
            <a:pPr marL="914400" marR="0" lvl="1" indent="-457200" algn="l" defTabSz="914400" rtl="0" eaLnBrk="1" fontAlgn="auto" latinLnBrk="0" hangingPunct="1">
              <a:lnSpc>
                <a:spcPts val="3360"/>
              </a:lnSpc>
              <a:spcBef>
                <a:spcPts val="600"/>
              </a:spcBef>
              <a:spcAft>
                <a:spcPts val="0"/>
              </a:spcAft>
              <a:buClr>
                <a:srgbClr val="01DB87"/>
              </a:buClr>
              <a:buSzTx/>
              <a:buFont typeface="Arial" panose="020B0604020202020204" pitchFamily="34" charset="0"/>
              <a:buChar char="•"/>
              <a:tabLst/>
              <a:defRPr/>
            </a:pPr>
            <a:r>
              <a:rPr kumimoji="0" lang="en-GB" sz="2800" i="0" u="none" strike="noStrike" kern="1200" cap="none" spc="0" normalizeH="0" baseline="0" noProof="0" dirty="0">
                <a:ln>
                  <a:noFill/>
                </a:ln>
                <a:solidFill>
                  <a:srgbClr val="052B29"/>
                </a:solidFill>
                <a:effectLst/>
                <a:uLnTx/>
                <a:uFillTx/>
                <a:latin typeface="Arial" panose="020B0604020202020204" pitchFamily="34" charset="0"/>
                <a:cs typeface="Arial" panose="020B0604020202020204" pitchFamily="34" charset="0"/>
              </a:rPr>
              <a:t>Meet the needs of the people we support</a:t>
            </a:r>
          </a:p>
          <a:p>
            <a:pPr marL="914400" marR="0" lvl="1" indent="-457200" algn="l" defTabSz="914400" rtl="0" eaLnBrk="1" fontAlgn="auto" latinLnBrk="0" hangingPunct="1">
              <a:lnSpc>
                <a:spcPts val="3360"/>
              </a:lnSpc>
              <a:spcBef>
                <a:spcPts val="600"/>
              </a:spcBef>
              <a:spcAft>
                <a:spcPts val="0"/>
              </a:spcAft>
              <a:buClr>
                <a:srgbClr val="01DB87"/>
              </a:buClr>
              <a:buSzTx/>
              <a:buFont typeface="Arial" panose="020B0604020202020204" pitchFamily="34" charset="0"/>
              <a:buChar char="•"/>
              <a:tabLst/>
              <a:defRPr/>
            </a:pPr>
            <a:r>
              <a:rPr kumimoji="0" lang="en-GB" sz="2800" b="0" i="0" u="none" strike="noStrike" kern="1200" cap="none" spc="0" normalizeH="0" baseline="0" noProof="0" dirty="0">
                <a:ln>
                  <a:noFill/>
                </a:ln>
                <a:solidFill>
                  <a:srgbClr val="052B29"/>
                </a:solidFill>
                <a:effectLst/>
                <a:uLnTx/>
                <a:uFillTx/>
                <a:latin typeface="Arial" panose="020B0604020202020204" pitchFamily="34" charset="0"/>
                <a:cs typeface="Arial" panose="020B0604020202020204" pitchFamily="34" charset="0"/>
              </a:rPr>
              <a:t>Work within constraints of prison and probation services</a:t>
            </a:r>
          </a:p>
          <a:p>
            <a:pPr marL="914400" marR="0" lvl="1" indent="-457200" algn="l" defTabSz="914400" rtl="0" eaLnBrk="1" fontAlgn="auto" latinLnBrk="0" hangingPunct="1">
              <a:lnSpc>
                <a:spcPts val="3360"/>
              </a:lnSpc>
              <a:spcBef>
                <a:spcPts val="600"/>
              </a:spcBef>
              <a:spcAft>
                <a:spcPts val="0"/>
              </a:spcAft>
              <a:buClr>
                <a:srgbClr val="01DB87"/>
              </a:buClr>
              <a:buSzTx/>
              <a:buFont typeface="Arial" panose="020B0604020202020204" pitchFamily="34" charset="0"/>
              <a:buChar char="•"/>
              <a:tabLst/>
              <a:defRPr/>
            </a:pPr>
            <a:r>
              <a:rPr kumimoji="0" lang="en-GB" sz="2800" b="0" i="0" u="none" strike="noStrike" kern="1200" cap="none" spc="0" normalizeH="0" baseline="0" noProof="0" dirty="0">
                <a:ln>
                  <a:noFill/>
                </a:ln>
                <a:solidFill>
                  <a:srgbClr val="052B29"/>
                </a:solidFill>
                <a:effectLst/>
                <a:uLnTx/>
                <a:uFillTx/>
                <a:latin typeface="Arial" panose="020B0604020202020204" pitchFamily="34" charset="0"/>
                <a:cs typeface="Arial" panose="020B0604020202020204" pitchFamily="34" charset="0"/>
              </a:rPr>
              <a:t>Be affordable and sustainable</a:t>
            </a:r>
          </a:p>
          <a:p>
            <a:pPr marL="914400" marR="0" lvl="1" indent="-457200" algn="l" defTabSz="914400" rtl="0" eaLnBrk="1" fontAlgn="auto" latinLnBrk="0" hangingPunct="1">
              <a:lnSpc>
                <a:spcPts val="3360"/>
              </a:lnSpc>
              <a:spcBef>
                <a:spcPts val="600"/>
              </a:spcBef>
              <a:spcAft>
                <a:spcPts val="0"/>
              </a:spcAft>
              <a:buClr>
                <a:srgbClr val="01DB87"/>
              </a:buClr>
              <a:buSzTx/>
              <a:buFont typeface="Arial" panose="020B0604020202020204" pitchFamily="34" charset="0"/>
              <a:buChar char="•"/>
              <a:tabLst/>
              <a:defRPr/>
            </a:pPr>
            <a:r>
              <a:rPr kumimoji="0" lang="en-GB" sz="2800" b="0" i="0" u="none" strike="noStrike" kern="1200" cap="none" spc="0" normalizeH="0" baseline="0" noProof="0" dirty="0">
                <a:ln>
                  <a:noFill/>
                </a:ln>
                <a:solidFill>
                  <a:srgbClr val="052B29"/>
                </a:solidFill>
                <a:effectLst/>
                <a:uLnTx/>
                <a:uFillTx/>
                <a:latin typeface="Arial" panose="020B0604020202020204" pitchFamily="34" charset="0"/>
                <a:cs typeface="Arial" panose="020B0604020202020204" pitchFamily="34" charset="0"/>
              </a:rPr>
              <a:t>Fit with the requirements of commissioners</a:t>
            </a:r>
          </a:p>
          <a:p>
            <a:pPr marL="914400" marR="0" lvl="1" indent="-457200" algn="l" defTabSz="914400" rtl="0" eaLnBrk="1" fontAlgn="auto" latinLnBrk="0" hangingPunct="1">
              <a:lnSpc>
                <a:spcPts val="3360"/>
              </a:lnSpc>
              <a:spcBef>
                <a:spcPts val="600"/>
              </a:spcBef>
              <a:spcAft>
                <a:spcPts val="0"/>
              </a:spcAft>
              <a:buClr>
                <a:srgbClr val="01DB87"/>
              </a:buClr>
              <a:buSzTx/>
              <a:buFont typeface="Arial" panose="020B0604020202020204" pitchFamily="34" charset="0"/>
              <a:buChar char="•"/>
              <a:tabLst/>
              <a:defRPr/>
            </a:pPr>
            <a:r>
              <a:rPr kumimoji="0" lang="en-GB" sz="2800" b="0" i="0" u="none" strike="noStrike" kern="1200" cap="none" spc="0" normalizeH="0" baseline="0" noProof="0" dirty="0">
                <a:ln>
                  <a:noFill/>
                </a:ln>
                <a:solidFill>
                  <a:srgbClr val="052B29"/>
                </a:solidFill>
                <a:effectLst/>
                <a:uLnTx/>
                <a:uFillTx/>
                <a:latin typeface="Arial" panose="020B0604020202020204" pitchFamily="34" charset="0"/>
                <a:cs typeface="Arial" panose="020B0604020202020204" pitchFamily="34" charset="0"/>
              </a:rPr>
              <a:t>Integrate with existing systems in prison and probation</a:t>
            </a:r>
          </a:p>
          <a:p>
            <a:pPr marL="914400" marR="0" lvl="1" indent="-457200" algn="l" defTabSz="914400" rtl="0" eaLnBrk="1" fontAlgn="auto" latinLnBrk="0" hangingPunct="1">
              <a:lnSpc>
                <a:spcPts val="3360"/>
              </a:lnSpc>
              <a:spcBef>
                <a:spcPts val="600"/>
              </a:spcBef>
              <a:spcAft>
                <a:spcPts val="0"/>
              </a:spcAft>
              <a:buClr>
                <a:srgbClr val="01DB87"/>
              </a:buClr>
              <a:buSzTx/>
              <a:buFont typeface="Arial" panose="020B0604020202020204" pitchFamily="34" charset="0"/>
              <a:buChar char="•"/>
              <a:tabLst/>
              <a:defRPr/>
            </a:pPr>
            <a:r>
              <a:rPr kumimoji="0" lang="en-GB" sz="2800" b="0" i="0" u="none" strike="noStrike" kern="1200" cap="none" spc="0" normalizeH="0" baseline="0" noProof="0" dirty="0">
                <a:ln>
                  <a:noFill/>
                </a:ln>
                <a:solidFill>
                  <a:srgbClr val="052B29"/>
                </a:solidFill>
                <a:effectLst/>
                <a:uLnTx/>
                <a:uFillTx/>
                <a:latin typeface="Arial" panose="020B0604020202020204" pitchFamily="34" charset="0"/>
                <a:cs typeface="Arial" panose="020B0604020202020204" pitchFamily="34" charset="0"/>
              </a:rPr>
              <a:t>Effectively assess, manage and communicate risk</a:t>
            </a:r>
          </a:p>
          <a:p>
            <a:pPr marL="914400" marR="0" lvl="2" indent="0" algn="l" defTabSz="914400" rtl="0" eaLnBrk="1" fontAlgn="auto" latinLnBrk="0" hangingPunct="1">
              <a:lnSpc>
                <a:spcPts val="3360"/>
              </a:lnSpc>
              <a:spcBef>
                <a:spcPts val="600"/>
              </a:spcBef>
              <a:spcAft>
                <a:spcPts val="0"/>
              </a:spcAft>
              <a:buClrTx/>
              <a:buSzTx/>
              <a:buFontTx/>
              <a:buNone/>
              <a:tabLst/>
              <a:defRPr/>
            </a:pPr>
            <a:r>
              <a:rPr kumimoji="0" lang="en-GB" sz="2800" b="0" i="0" u="none" strike="noStrike" kern="1200" cap="none" spc="0" normalizeH="0" baseline="0" noProof="0" dirty="0">
                <a:ln>
                  <a:noFill/>
                </a:ln>
                <a:solidFill>
                  <a:srgbClr val="052B29"/>
                </a:solidFill>
                <a:effectLst/>
                <a:uLnTx/>
                <a:uFillTx/>
                <a:latin typeface="Tw Cen MT" panose="020B0602020104020603"/>
                <a:ea typeface="+mn-ea"/>
                <a:cs typeface="+mn-cs"/>
              </a:rPr>
              <a:t> </a:t>
            </a:r>
          </a:p>
        </p:txBody>
      </p:sp>
    </p:spTree>
    <p:extLst>
      <p:ext uri="{BB962C8B-B14F-4D97-AF65-F5344CB8AC3E}">
        <p14:creationId xmlns:p14="http://schemas.microsoft.com/office/powerpoint/2010/main" val="3461785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EC8290-1835-2C14-BD8E-1D8C4D4FD813}"/>
              </a:ext>
            </a:extLst>
          </p:cNvPr>
          <p:cNvSpPr txBox="1"/>
          <p:nvPr/>
        </p:nvSpPr>
        <p:spPr>
          <a:xfrm>
            <a:off x="789398" y="1208577"/>
            <a:ext cx="103255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a:ln>
                  <a:noFill/>
                </a:ln>
                <a:solidFill>
                  <a:srgbClr val="052B29"/>
                </a:solidFill>
                <a:effectLst/>
                <a:uLnTx/>
                <a:uFillTx/>
                <a:latin typeface="Tw Cen MT" panose="020B0602020104020603"/>
                <a:ea typeface="+mn-ea"/>
                <a:cs typeface="+mn-cs"/>
              </a:rPr>
              <a:t>Current BIL Service</a:t>
            </a:r>
          </a:p>
        </p:txBody>
      </p:sp>
      <p:graphicFrame>
        <p:nvGraphicFramePr>
          <p:cNvPr id="21" name="Diagram 20">
            <a:extLst>
              <a:ext uri="{FF2B5EF4-FFF2-40B4-BE49-F238E27FC236}">
                <a16:creationId xmlns:a16="http://schemas.microsoft.com/office/drawing/2014/main" id="{C7AE1281-2E39-D001-783C-2E46E27207DF}"/>
              </a:ext>
            </a:extLst>
          </p:cNvPr>
          <p:cNvGraphicFramePr/>
          <p:nvPr/>
        </p:nvGraphicFramePr>
        <p:xfrm>
          <a:off x="489278" y="1844365"/>
          <a:ext cx="11213444" cy="4237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6539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0">
            <a:extLst>
              <a:ext uri="{FF2B5EF4-FFF2-40B4-BE49-F238E27FC236}">
                <a16:creationId xmlns:a16="http://schemas.microsoft.com/office/drawing/2014/main" id="{1205E019-0371-4DB6-82C4-72ABC5A3E61E}"/>
              </a:ext>
            </a:extLst>
          </p:cNvPr>
          <p:cNvSpPr txBox="1"/>
          <p:nvPr/>
        </p:nvSpPr>
        <p:spPr>
          <a:xfrm>
            <a:off x="9283618" y="2620010"/>
            <a:ext cx="1930400" cy="126174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90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Nova Cond" panose="020B0506020202020204" pitchFamily="34" charset="0"/>
                <a:ea typeface="Times New Roman" panose="02020603050405020304" pitchFamily="18" charset="0"/>
                <a:cs typeface="Times New Roman" panose="02020603050405020304" pitchFamily="18" charset="0"/>
              </a:rPr>
              <a:t>Support learners to understand the range of diverse deficits and impairments that are caused by brain injury and their impact on daily functioning</a:t>
            </a:r>
            <a:endParaRPr kumimoji="0" lang="en-GB" sz="1600" b="0" i="0" u="none" strike="noStrike" kern="1200" cap="none" spc="0" normalizeH="0" baseline="0" noProof="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 Box 29">
            <a:extLst>
              <a:ext uri="{FF2B5EF4-FFF2-40B4-BE49-F238E27FC236}">
                <a16:creationId xmlns:a16="http://schemas.microsoft.com/office/drawing/2014/main" id="{8133152E-773E-475B-BE92-08D97C615B76}"/>
              </a:ext>
            </a:extLst>
          </p:cNvPr>
          <p:cNvSpPr txBox="1"/>
          <p:nvPr/>
        </p:nvSpPr>
        <p:spPr>
          <a:xfrm>
            <a:off x="5481002" y="2800985"/>
            <a:ext cx="1835150" cy="14973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90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Nova Cond" panose="020B0506020202020204" pitchFamily="34" charset="0"/>
                <a:ea typeface="Times New Roman" panose="02020603050405020304" pitchFamily="18" charset="0"/>
                <a:cs typeface="Times New Roman" panose="02020603050405020304" pitchFamily="18" charset="0"/>
              </a:rPr>
              <a:t>Provide tools to support practitioners to change one’s everyday approach to overcome and reduce the impact of neuro-disability on engagement </a:t>
            </a:r>
            <a:endParaRPr kumimoji="0" lang="en-GB" sz="1600" b="0" i="0" u="none" strike="noStrike" kern="1200" cap="none" spc="0" normalizeH="0" baseline="0" noProof="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graphicFrame>
        <p:nvGraphicFramePr>
          <p:cNvPr id="2" name="Diagram 1">
            <a:extLst>
              <a:ext uri="{FF2B5EF4-FFF2-40B4-BE49-F238E27FC236}">
                <a16:creationId xmlns:a16="http://schemas.microsoft.com/office/drawing/2014/main" id="{C014C0A0-B8EC-44B6-B733-EEB77F0493D5}"/>
              </a:ext>
            </a:extLst>
          </p:cNvPr>
          <p:cNvGraphicFramePr/>
          <p:nvPr/>
        </p:nvGraphicFramePr>
        <p:xfrm>
          <a:off x="449721" y="-139399"/>
          <a:ext cx="11292558" cy="65147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5DC6FDFE-6417-4611-91C1-B8EE8D2E944F}"/>
              </a:ext>
            </a:extLst>
          </p:cNvPr>
          <p:cNvSpPr txBox="1"/>
          <p:nvPr/>
        </p:nvSpPr>
        <p:spPr>
          <a:xfrm>
            <a:off x="1629619" y="482653"/>
            <a:ext cx="124968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a:ln>
                  <a:noFill/>
                </a:ln>
                <a:solidFill>
                  <a:srgbClr val="01DB87"/>
                </a:solidFill>
                <a:effectLst/>
                <a:uLnTx/>
                <a:uFillTx/>
                <a:latin typeface="Arial Nova Cond" panose="020B0506020202020204" pitchFamily="34" charset="0"/>
                <a:ea typeface="+mn-ea"/>
                <a:cs typeface="+mn-cs"/>
              </a:rPr>
              <a:t>ASK</a:t>
            </a:r>
          </a:p>
        </p:txBody>
      </p:sp>
      <p:sp>
        <p:nvSpPr>
          <p:cNvPr id="16" name="TextBox 15">
            <a:extLst>
              <a:ext uri="{FF2B5EF4-FFF2-40B4-BE49-F238E27FC236}">
                <a16:creationId xmlns:a16="http://schemas.microsoft.com/office/drawing/2014/main" id="{C5B26DEA-E955-41D7-BB50-5C5DC61A5E6B}"/>
              </a:ext>
            </a:extLst>
          </p:cNvPr>
          <p:cNvSpPr txBox="1"/>
          <p:nvPr/>
        </p:nvSpPr>
        <p:spPr>
          <a:xfrm>
            <a:off x="7761379" y="5617695"/>
            <a:ext cx="1952548"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a:ln>
                  <a:noFill/>
                </a:ln>
                <a:solidFill>
                  <a:srgbClr val="01DB87"/>
                </a:solidFill>
                <a:effectLst/>
                <a:uLnTx/>
                <a:uFillTx/>
                <a:latin typeface="Arial Nova Cond" panose="020B0506020202020204" pitchFamily="34" charset="0"/>
                <a:ea typeface="+mn-ea"/>
                <a:cs typeface="+mn-cs"/>
              </a:rPr>
              <a:t>ADAPT</a:t>
            </a:r>
            <a:endParaRPr kumimoji="0" lang="en-GB" sz="1800" b="0" i="0" u="none" strike="noStrike" kern="1200" cap="none" spc="0" normalizeH="0" baseline="0" noProof="0">
              <a:ln>
                <a:noFill/>
              </a:ln>
              <a:solidFill>
                <a:srgbClr val="01DB87"/>
              </a:solidFill>
              <a:effectLst/>
              <a:uLnTx/>
              <a:uFillTx/>
              <a:latin typeface="Tw Cen MT" panose="020B0602020104020603"/>
              <a:ea typeface="+mn-ea"/>
              <a:cs typeface="+mn-cs"/>
            </a:endParaRPr>
          </a:p>
        </p:txBody>
      </p:sp>
      <p:sp>
        <p:nvSpPr>
          <p:cNvPr id="18" name="TextBox 17">
            <a:extLst>
              <a:ext uri="{FF2B5EF4-FFF2-40B4-BE49-F238E27FC236}">
                <a16:creationId xmlns:a16="http://schemas.microsoft.com/office/drawing/2014/main" id="{876A139E-68A1-4C25-B0BD-8797662B2A7A}"/>
              </a:ext>
            </a:extLst>
          </p:cNvPr>
          <p:cNvSpPr txBox="1"/>
          <p:nvPr/>
        </p:nvSpPr>
        <p:spPr>
          <a:xfrm>
            <a:off x="8383423" y="409308"/>
            <a:ext cx="3924382"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a:ln>
                  <a:noFill/>
                </a:ln>
                <a:solidFill>
                  <a:srgbClr val="01DB87"/>
                </a:solidFill>
                <a:effectLst/>
                <a:uLnTx/>
                <a:uFillTx/>
                <a:latin typeface="Arial Nova Cond" panose="020B0506020202020204" pitchFamily="34" charset="0"/>
                <a:ea typeface="+mn-ea"/>
                <a:cs typeface="+mn-cs"/>
              </a:rPr>
              <a:t>UNDERSTAND</a:t>
            </a:r>
            <a:endParaRPr kumimoji="0" lang="en-GB" sz="1800" b="0" i="0" u="none" strike="noStrike" kern="1200" cap="none" spc="0" normalizeH="0" baseline="0" noProof="0">
              <a:ln>
                <a:noFill/>
              </a:ln>
              <a:solidFill>
                <a:srgbClr val="01DB87"/>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2305430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86B71-9E2D-8A58-46F0-D3B01F8F7E0D}"/>
              </a:ext>
            </a:extLst>
          </p:cNvPr>
          <p:cNvSpPr>
            <a:spLocks noGrp="1"/>
          </p:cNvSpPr>
          <p:nvPr>
            <p:ph type="title"/>
          </p:nvPr>
        </p:nvSpPr>
        <p:spPr>
          <a:xfrm>
            <a:off x="506995" y="557981"/>
            <a:ext cx="10515600" cy="609398"/>
          </a:xfrm>
        </p:spPr>
        <p:txBody>
          <a:bodyPr/>
          <a:lstStyle/>
          <a:p>
            <a:r>
              <a:rPr lang="en-GB" sz="4400" dirty="0">
                <a:latin typeface="Arial Bold" panose="020B0704020202020204" pitchFamily="34" charset="0"/>
                <a:cs typeface="Arial Bold" panose="020B0704020202020204" pitchFamily="34" charset="0"/>
              </a:rPr>
              <a:t>Case example: Mya</a:t>
            </a:r>
          </a:p>
        </p:txBody>
      </p:sp>
      <p:sp>
        <p:nvSpPr>
          <p:cNvPr id="7" name="Rectangle 3">
            <a:extLst>
              <a:ext uri="{FF2B5EF4-FFF2-40B4-BE49-F238E27FC236}">
                <a16:creationId xmlns:a16="http://schemas.microsoft.com/office/drawing/2014/main" id="{AE9146F1-FEC4-3979-189D-238BD31BAF56}"/>
              </a:ext>
            </a:extLst>
          </p:cNvPr>
          <p:cNvSpPr txBox="1">
            <a:spLocks noChangeArrowheads="1"/>
          </p:cNvSpPr>
          <p:nvPr/>
        </p:nvSpPr>
        <p:spPr>
          <a:xfrm>
            <a:off x="425715" y="1692515"/>
            <a:ext cx="8896845" cy="4661191"/>
          </a:xfr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Clr>
                <a:schemeClr val="accent2"/>
              </a:buClr>
              <a:defRPr/>
            </a:pPr>
            <a:r>
              <a:rPr lang="en-GB" sz="2400" dirty="0">
                <a:solidFill>
                  <a:schemeClr val="tx2"/>
                </a:solidFill>
                <a:latin typeface="Arial" panose="020B0604020202020204" pitchFamily="34" charset="0"/>
                <a:cs typeface="Arial" panose="020B0604020202020204" pitchFamily="34" charset="0"/>
              </a:rPr>
              <a:t>Woman in her 40s in a female prison</a:t>
            </a:r>
          </a:p>
          <a:p>
            <a:pPr>
              <a:lnSpc>
                <a:spcPct val="150000"/>
              </a:lnSpc>
              <a:spcBef>
                <a:spcPts val="0"/>
              </a:spcBef>
              <a:buClr>
                <a:schemeClr val="accent2"/>
              </a:buClr>
              <a:defRPr/>
            </a:pPr>
            <a:r>
              <a:rPr lang="en-GB" sz="2400" dirty="0">
                <a:solidFill>
                  <a:schemeClr val="tx2"/>
                </a:solidFill>
                <a:latin typeface="Arial" panose="020B0604020202020204" pitchFamily="34" charset="0"/>
                <a:cs typeface="Arial" panose="020B0604020202020204" pitchFamily="34" charset="0"/>
              </a:rPr>
              <a:t>In custody for a serious violent offence</a:t>
            </a:r>
          </a:p>
          <a:p>
            <a:pPr>
              <a:lnSpc>
                <a:spcPct val="150000"/>
              </a:lnSpc>
              <a:spcBef>
                <a:spcPts val="0"/>
              </a:spcBef>
              <a:buClr>
                <a:schemeClr val="accent2"/>
              </a:buClr>
              <a:defRPr/>
            </a:pPr>
            <a:r>
              <a:rPr lang="en-GB" sz="2400" dirty="0">
                <a:solidFill>
                  <a:schemeClr val="tx2"/>
                </a:solidFill>
                <a:latin typeface="Arial" panose="020B0604020202020204" pitchFamily="34" charset="0"/>
                <a:cs typeface="Arial" panose="020B0604020202020204" pitchFamily="34" charset="0"/>
              </a:rPr>
              <a:t>History of significant domestic abuse and exploitation </a:t>
            </a:r>
          </a:p>
          <a:p>
            <a:pPr>
              <a:lnSpc>
                <a:spcPct val="150000"/>
              </a:lnSpc>
              <a:spcBef>
                <a:spcPts val="0"/>
              </a:spcBef>
              <a:buClr>
                <a:schemeClr val="accent2"/>
              </a:buClr>
              <a:defRPr/>
            </a:pPr>
            <a:r>
              <a:rPr lang="en-GB" sz="2400" dirty="0">
                <a:solidFill>
                  <a:schemeClr val="tx2"/>
                </a:solidFill>
                <a:latin typeface="Arial" panose="020B0604020202020204" pitchFamily="34" charset="0"/>
                <a:cs typeface="Arial" panose="020B0604020202020204" pitchFamily="34" charset="0"/>
              </a:rPr>
              <a:t>Long history of substance misuse (drugs and alcohol)</a:t>
            </a:r>
          </a:p>
          <a:p>
            <a:pPr>
              <a:lnSpc>
                <a:spcPct val="150000"/>
              </a:lnSpc>
              <a:spcBef>
                <a:spcPts val="0"/>
              </a:spcBef>
              <a:buClr>
                <a:schemeClr val="accent2"/>
              </a:buClr>
              <a:defRPr/>
            </a:pPr>
            <a:r>
              <a:rPr lang="en-GB" sz="2400" dirty="0">
                <a:solidFill>
                  <a:schemeClr val="tx2"/>
                </a:solidFill>
                <a:latin typeface="Arial" panose="020B0604020202020204" pitchFamily="34" charset="0"/>
                <a:cs typeface="Arial" panose="020B0604020202020204" pitchFamily="34" charset="0"/>
              </a:rPr>
              <a:t>Experienced brain injury in road traffic accident</a:t>
            </a:r>
          </a:p>
          <a:p>
            <a:pPr>
              <a:lnSpc>
                <a:spcPct val="150000"/>
              </a:lnSpc>
              <a:spcBef>
                <a:spcPts val="0"/>
              </a:spcBef>
              <a:buClr>
                <a:schemeClr val="accent2"/>
              </a:buClr>
              <a:defRPr/>
            </a:pPr>
            <a:r>
              <a:rPr lang="en-GB" sz="2400" dirty="0">
                <a:solidFill>
                  <a:schemeClr val="tx2"/>
                </a:solidFill>
                <a:latin typeface="Arial" panose="020B0604020202020204" pitchFamily="34" charset="0"/>
                <a:cs typeface="Arial" panose="020B0604020202020204" pitchFamily="34" charset="0"/>
              </a:rPr>
              <a:t>Placed in custody straight from hospital, no post acute neuro-rehabilitation</a:t>
            </a:r>
          </a:p>
          <a:p>
            <a:pPr marL="0" indent="0">
              <a:lnSpc>
                <a:spcPct val="100000"/>
              </a:lnSpc>
              <a:buFont typeface="Arial" panose="020B0604020202020204" pitchFamily="34" charset="0"/>
              <a:buNone/>
              <a:defRPr/>
            </a:pPr>
            <a:endParaRPr lang="en-GB" sz="1800" dirty="0">
              <a:solidFill>
                <a:schemeClr val="tx2"/>
              </a:solidFill>
              <a:cs typeface="Arial" panose="020B0604020202020204" pitchFamily="34" charset="0"/>
            </a:endParaRPr>
          </a:p>
          <a:p>
            <a:pPr marL="0" indent="0">
              <a:lnSpc>
                <a:spcPct val="100000"/>
              </a:lnSpc>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a:lnSpc>
                <a:spcPct val="100000"/>
              </a:lnSpc>
              <a:spcBef>
                <a:spcPts val="0"/>
              </a:spcBef>
              <a:spcAft>
                <a:spcPts val="1000"/>
              </a:spcAft>
              <a:defRPr/>
            </a:pPr>
            <a:endParaRPr lang="en-GB" b="1" dirty="0">
              <a:solidFill>
                <a:schemeClr val="tx2"/>
              </a:solidFill>
            </a:endParaRPr>
          </a:p>
        </p:txBody>
      </p:sp>
      <p:pic>
        <p:nvPicPr>
          <p:cNvPr id="4" name="Picture 3">
            <a:extLst>
              <a:ext uri="{FF2B5EF4-FFF2-40B4-BE49-F238E27FC236}">
                <a16:creationId xmlns:a16="http://schemas.microsoft.com/office/drawing/2014/main" id="{83706A43-7334-755E-73AA-06E08E8CF094}"/>
              </a:ext>
            </a:extLst>
          </p:cNvPr>
          <p:cNvPicPr>
            <a:picLocks noChangeAspect="1"/>
          </p:cNvPicPr>
          <p:nvPr/>
        </p:nvPicPr>
        <p:blipFill>
          <a:blip r:embed="rId3"/>
          <a:stretch>
            <a:fillRect/>
          </a:stretch>
        </p:blipFill>
        <p:spPr>
          <a:xfrm>
            <a:off x="9241280" y="504294"/>
            <a:ext cx="2950720" cy="6047756"/>
          </a:xfrm>
          <a:prstGeom prst="rect">
            <a:avLst/>
          </a:prstGeom>
        </p:spPr>
      </p:pic>
    </p:spTree>
    <p:extLst>
      <p:ext uri="{BB962C8B-B14F-4D97-AF65-F5344CB8AC3E}">
        <p14:creationId xmlns:p14="http://schemas.microsoft.com/office/powerpoint/2010/main" val="255116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1C5AE-6616-CCD2-F84A-7BED4CCF26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0D1788-1EE3-D976-A21E-5663E2BFD900}"/>
              </a:ext>
            </a:extLst>
          </p:cNvPr>
          <p:cNvSpPr>
            <a:spLocks noGrp="1"/>
          </p:cNvSpPr>
          <p:nvPr>
            <p:ph type="title"/>
          </p:nvPr>
        </p:nvSpPr>
        <p:spPr>
          <a:xfrm>
            <a:off x="607695" y="504294"/>
            <a:ext cx="10515600" cy="609398"/>
          </a:xfrm>
        </p:spPr>
        <p:txBody>
          <a:bodyPr/>
          <a:lstStyle/>
          <a:p>
            <a:r>
              <a:rPr lang="en-GB" sz="4400" dirty="0"/>
              <a:t>Mya</a:t>
            </a:r>
          </a:p>
        </p:txBody>
      </p:sp>
      <p:sp>
        <p:nvSpPr>
          <p:cNvPr id="7" name="Rectangle 3">
            <a:extLst>
              <a:ext uri="{FF2B5EF4-FFF2-40B4-BE49-F238E27FC236}">
                <a16:creationId xmlns:a16="http://schemas.microsoft.com/office/drawing/2014/main" id="{285DD0E6-ECAD-D040-B461-A183F1D46A38}"/>
              </a:ext>
            </a:extLst>
          </p:cNvPr>
          <p:cNvSpPr txBox="1">
            <a:spLocks noChangeArrowheads="1"/>
          </p:cNvSpPr>
          <p:nvPr/>
        </p:nvSpPr>
        <p:spPr>
          <a:xfrm>
            <a:off x="344435" y="1414489"/>
            <a:ext cx="8896845" cy="4661191"/>
          </a:xfr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defRPr/>
            </a:pPr>
            <a:endParaRPr lang="en-GB" sz="1800" dirty="0">
              <a:solidFill>
                <a:schemeClr val="tx2"/>
              </a:solidFill>
              <a:cs typeface="Arial" panose="020B0604020202020204" pitchFamily="34" charset="0"/>
            </a:endParaRPr>
          </a:p>
          <a:p>
            <a:pPr marL="0" indent="0">
              <a:lnSpc>
                <a:spcPct val="100000"/>
              </a:lnSpc>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a:lnSpc>
                <a:spcPct val="100000"/>
              </a:lnSpc>
              <a:spcBef>
                <a:spcPts val="0"/>
              </a:spcBef>
              <a:spcAft>
                <a:spcPts val="1000"/>
              </a:spcAft>
              <a:defRPr/>
            </a:pPr>
            <a:endParaRPr lang="en-GB" b="1" dirty="0">
              <a:solidFill>
                <a:schemeClr val="tx2"/>
              </a:solidFill>
            </a:endParaRPr>
          </a:p>
        </p:txBody>
      </p:sp>
      <p:pic>
        <p:nvPicPr>
          <p:cNvPr id="4" name="Picture 3">
            <a:extLst>
              <a:ext uri="{FF2B5EF4-FFF2-40B4-BE49-F238E27FC236}">
                <a16:creationId xmlns:a16="http://schemas.microsoft.com/office/drawing/2014/main" id="{AC677517-1119-92E6-0F00-38F156605EB3}"/>
              </a:ext>
            </a:extLst>
          </p:cNvPr>
          <p:cNvPicPr>
            <a:picLocks noChangeAspect="1"/>
          </p:cNvPicPr>
          <p:nvPr/>
        </p:nvPicPr>
        <p:blipFill>
          <a:blip r:embed="rId3"/>
          <a:stretch>
            <a:fillRect/>
          </a:stretch>
        </p:blipFill>
        <p:spPr>
          <a:xfrm>
            <a:off x="9241280" y="504294"/>
            <a:ext cx="2950720" cy="6047756"/>
          </a:xfrm>
          <a:prstGeom prst="rect">
            <a:avLst/>
          </a:prstGeom>
        </p:spPr>
      </p:pic>
      <p:sp>
        <p:nvSpPr>
          <p:cNvPr id="12" name="Rectangle 3">
            <a:extLst>
              <a:ext uri="{FF2B5EF4-FFF2-40B4-BE49-F238E27FC236}">
                <a16:creationId xmlns:a16="http://schemas.microsoft.com/office/drawing/2014/main" id="{FDCE7BEF-C840-4689-FB53-D856DA388808}"/>
              </a:ext>
            </a:extLst>
          </p:cNvPr>
          <p:cNvSpPr txBox="1">
            <a:spLocks noChangeArrowheads="1"/>
          </p:cNvSpPr>
          <p:nvPr/>
        </p:nvSpPr>
        <p:spPr>
          <a:xfrm>
            <a:off x="607695" y="1447567"/>
            <a:ext cx="8896845" cy="4661191"/>
          </a:xfr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defRPr/>
            </a:pPr>
            <a:r>
              <a:rPr lang="en-GB" sz="2000" b="1" dirty="0">
                <a:solidFill>
                  <a:schemeClr val="tx2"/>
                </a:solidFill>
                <a:cs typeface="Arial" panose="020B0604020202020204" pitchFamily="34" charset="0"/>
              </a:rPr>
              <a:t>Presenting Issues</a:t>
            </a:r>
          </a:p>
          <a:p>
            <a:pPr>
              <a:lnSpc>
                <a:spcPct val="100000"/>
              </a:lnSpc>
              <a:defRPr/>
            </a:pPr>
            <a:r>
              <a:rPr lang="en-GB" sz="2000" dirty="0">
                <a:solidFill>
                  <a:schemeClr val="tx2"/>
                </a:solidFill>
                <a:cs typeface="Arial" panose="020B0604020202020204" pitchFamily="34" charset="0"/>
              </a:rPr>
              <a:t>Multiple incidents (“negative behaviours”) a week</a:t>
            </a:r>
          </a:p>
          <a:p>
            <a:pPr>
              <a:lnSpc>
                <a:spcPct val="100000"/>
              </a:lnSpc>
              <a:defRPr/>
            </a:pPr>
            <a:r>
              <a:rPr lang="en-GB" sz="2000" dirty="0">
                <a:solidFill>
                  <a:schemeClr val="tx2"/>
                </a:solidFill>
                <a:cs typeface="Arial" panose="020B0604020202020204" pitchFamily="34" charset="0"/>
              </a:rPr>
              <a:t>Frequent loss of prison privileges</a:t>
            </a:r>
          </a:p>
          <a:p>
            <a:pPr>
              <a:lnSpc>
                <a:spcPct val="100000"/>
              </a:lnSpc>
              <a:defRPr/>
            </a:pPr>
            <a:r>
              <a:rPr lang="en-GB" sz="2000" dirty="0">
                <a:solidFill>
                  <a:schemeClr val="tx2"/>
                </a:solidFill>
                <a:cs typeface="Arial" panose="020B0604020202020204" pitchFamily="34" charset="0"/>
              </a:rPr>
              <a:t>Conflicts with prison officers and peers </a:t>
            </a:r>
          </a:p>
          <a:p>
            <a:pPr>
              <a:lnSpc>
                <a:spcPct val="100000"/>
              </a:lnSpc>
              <a:defRPr/>
            </a:pPr>
            <a:r>
              <a:rPr lang="en-GB" sz="2000" dirty="0">
                <a:solidFill>
                  <a:schemeClr val="tx2"/>
                </a:solidFill>
                <a:cs typeface="Arial" panose="020B0604020202020204" pitchFamily="34" charset="0"/>
              </a:rPr>
              <a:t>Described by staff  as “disruptive”, “difficult” and “challenging”</a:t>
            </a:r>
          </a:p>
          <a:p>
            <a:pPr>
              <a:lnSpc>
                <a:spcPct val="100000"/>
              </a:lnSpc>
              <a:defRPr/>
            </a:pPr>
            <a:endParaRPr lang="en-GB" sz="2000" dirty="0">
              <a:solidFill>
                <a:schemeClr val="tx2"/>
              </a:solidFill>
              <a:cs typeface="Arial" panose="020B0604020202020204" pitchFamily="34" charset="0"/>
            </a:endParaRPr>
          </a:p>
          <a:p>
            <a:pPr marL="0" indent="0">
              <a:lnSpc>
                <a:spcPct val="100000"/>
              </a:lnSpc>
              <a:buNone/>
              <a:defRPr/>
            </a:pPr>
            <a:r>
              <a:rPr lang="en-GB" sz="2000" b="1" dirty="0">
                <a:solidFill>
                  <a:schemeClr val="tx2"/>
                </a:solidFill>
                <a:cs typeface="Arial" panose="020B0604020202020204" pitchFamily="34" charset="0"/>
              </a:rPr>
              <a:t>Assessment</a:t>
            </a:r>
          </a:p>
          <a:p>
            <a:pPr>
              <a:lnSpc>
                <a:spcPct val="100000"/>
              </a:lnSpc>
              <a:defRPr/>
            </a:pPr>
            <a:r>
              <a:rPr lang="en-GB" sz="2000" dirty="0">
                <a:solidFill>
                  <a:schemeClr val="tx2"/>
                </a:solidFill>
                <a:cs typeface="Arial" panose="020B0604020202020204" pitchFamily="34" charset="0"/>
              </a:rPr>
              <a:t>Limited understanding of her brain injury</a:t>
            </a:r>
          </a:p>
          <a:p>
            <a:pPr>
              <a:lnSpc>
                <a:spcPct val="100000"/>
              </a:lnSpc>
              <a:defRPr/>
            </a:pPr>
            <a:r>
              <a:rPr lang="en-GB" sz="2000" dirty="0">
                <a:solidFill>
                  <a:schemeClr val="tx2"/>
                </a:solidFill>
                <a:cs typeface="Arial" panose="020B0604020202020204" pitchFamily="34" charset="0"/>
              </a:rPr>
              <a:t>Slow information processing and impaired memory</a:t>
            </a:r>
          </a:p>
          <a:p>
            <a:pPr>
              <a:lnSpc>
                <a:spcPct val="100000"/>
              </a:lnSpc>
              <a:defRPr/>
            </a:pPr>
            <a:r>
              <a:rPr lang="en-GB" sz="2000" dirty="0">
                <a:solidFill>
                  <a:schemeClr val="tx2"/>
                </a:solidFill>
                <a:cs typeface="Arial" panose="020B0604020202020204" pitchFamily="34" charset="0"/>
              </a:rPr>
              <a:t>Poor emotional regulation and inability to manage impulsivity</a:t>
            </a:r>
          </a:p>
          <a:p>
            <a:pPr>
              <a:lnSpc>
                <a:spcPct val="100000"/>
              </a:lnSpc>
              <a:defRPr/>
            </a:pPr>
            <a:r>
              <a:rPr lang="en-GB" sz="2000" dirty="0">
                <a:solidFill>
                  <a:schemeClr val="tx2"/>
                </a:solidFill>
                <a:cs typeface="Arial" panose="020B0604020202020204" pitchFamily="34" charset="0"/>
              </a:rPr>
              <a:t>Low self esteem, she felt “disrespected” and “disliked”</a:t>
            </a:r>
          </a:p>
          <a:p>
            <a:pPr>
              <a:lnSpc>
                <a:spcPct val="100000"/>
              </a:lnSpc>
              <a:defRPr/>
            </a:pPr>
            <a:endParaRPr lang="en-GB" sz="1800" b="1" dirty="0">
              <a:solidFill>
                <a:schemeClr val="tx2"/>
              </a:solidFill>
              <a:cs typeface="Arial" panose="020B0604020202020204" pitchFamily="34" charset="0"/>
            </a:endParaRPr>
          </a:p>
          <a:p>
            <a:pPr marL="0" indent="0">
              <a:lnSpc>
                <a:spcPct val="100000"/>
              </a:lnSpc>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a:lnSpc>
                <a:spcPct val="100000"/>
              </a:lnSpc>
              <a:spcBef>
                <a:spcPts val="0"/>
              </a:spcBef>
              <a:spcAft>
                <a:spcPts val="1000"/>
              </a:spcAft>
              <a:defRPr/>
            </a:pPr>
            <a:endParaRPr lang="en-GB" b="1" dirty="0">
              <a:solidFill>
                <a:schemeClr val="tx2"/>
              </a:solidFill>
            </a:endParaRPr>
          </a:p>
        </p:txBody>
      </p:sp>
    </p:spTree>
    <p:extLst>
      <p:ext uri="{BB962C8B-B14F-4D97-AF65-F5344CB8AC3E}">
        <p14:creationId xmlns:p14="http://schemas.microsoft.com/office/powerpoint/2010/main" val="3987606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F2088-A544-FB79-E2DC-76D718624F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3B668-D8B8-BC93-5FDD-A920955FA333}"/>
              </a:ext>
            </a:extLst>
          </p:cNvPr>
          <p:cNvSpPr>
            <a:spLocks noGrp="1"/>
          </p:cNvSpPr>
          <p:nvPr>
            <p:ph type="title"/>
          </p:nvPr>
        </p:nvSpPr>
        <p:spPr>
          <a:xfrm>
            <a:off x="607695" y="351894"/>
            <a:ext cx="10515600" cy="609398"/>
          </a:xfrm>
        </p:spPr>
        <p:txBody>
          <a:bodyPr/>
          <a:lstStyle/>
          <a:p>
            <a:r>
              <a:rPr lang="en-GB" sz="4400" dirty="0"/>
              <a:t>Mya</a:t>
            </a:r>
          </a:p>
        </p:txBody>
      </p:sp>
      <p:sp>
        <p:nvSpPr>
          <p:cNvPr id="7" name="Rectangle 3">
            <a:extLst>
              <a:ext uri="{FF2B5EF4-FFF2-40B4-BE49-F238E27FC236}">
                <a16:creationId xmlns:a16="http://schemas.microsoft.com/office/drawing/2014/main" id="{E2A510E4-D823-0D5E-DB5F-FB4489D8A68D}"/>
              </a:ext>
            </a:extLst>
          </p:cNvPr>
          <p:cNvSpPr txBox="1">
            <a:spLocks noChangeArrowheads="1"/>
          </p:cNvSpPr>
          <p:nvPr/>
        </p:nvSpPr>
        <p:spPr>
          <a:xfrm>
            <a:off x="344435" y="1414489"/>
            <a:ext cx="8896845" cy="4661191"/>
          </a:xfr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defRPr/>
            </a:pPr>
            <a:endParaRPr lang="en-GB" sz="1800" dirty="0">
              <a:solidFill>
                <a:schemeClr val="tx2"/>
              </a:solidFill>
              <a:cs typeface="Arial" panose="020B0604020202020204" pitchFamily="34" charset="0"/>
            </a:endParaRPr>
          </a:p>
          <a:p>
            <a:pPr marL="0" indent="0">
              <a:lnSpc>
                <a:spcPct val="100000"/>
              </a:lnSpc>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a:lnSpc>
                <a:spcPct val="100000"/>
              </a:lnSpc>
              <a:spcBef>
                <a:spcPts val="0"/>
              </a:spcBef>
              <a:spcAft>
                <a:spcPts val="1000"/>
              </a:spcAft>
              <a:defRPr/>
            </a:pPr>
            <a:endParaRPr lang="en-GB" b="1" dirty="0">
              <a:solidFill>
                <a:schemeClr val="tx2"/>
              </a:solidFill>
            </a:endParaRPr>
          </a:p>
        </p:txBody>
      </p:sp>
      <p:sp>
        <p:nvSpPr>
          <p:cNvPr id="12" name="Rectangle 3">
            <a:extLst>
              <a:ext uri="{FF2B5EF4-FFF2-40B4-BE49-F238E27FC236}">
                <a16:creationId xmlns:a16="http://schemas.microsoft.com/office/drawing/2014/main" id="{619155D2-021E-4FEB-3BD2-F6A55D2A3C15}"/>
              </a:ext>
            </a:extLst>
          </p:cNvPr>
          <p:cNvSpPr txBox="1">
            <a:spLocks noChangeArrowheads="1"/>
          </p:cNvSpPr>
          <p:nvPr/>
        </p:nvSpPr>
        <p:spPr>
          <a:xfrm>
            <a:off x="607695" y="1292014"/>
            <a:ext cx="10837053" cy="4971134"/>
          </a:xfr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defRPr/>
            </a:pPr>
            <a:r>
              <a:rPr lang="en-GB" sz="2000" b="1" dirty="0">
                <a:solidFill>
                  <a:schemeClr val="tx2"/>
                </a:solidFill>
                <a:cs typeface="Arial" panose="020B0604020202020204" pitchFamily="34" charset="0"/>
              </a:rPr>
              <a:t>Intervention</a:t>
            </a:r>
          </a:p>
          <a:p>
            <a:pPr>
              <a:lnSpc>
                <a:spcPct val="100000"/>
              </a:lnSpc>
              <a:defRPr/>
            </a:pPr>
            <a:r>
              <a:rPr lang="en-GB" sz="2000" dirty="0">
                <a:solidFill>
                  <a:schemeClr val="tx2"/>
                </a:solidFill>
                <a:cs typeface="Arial" panose="020B0604020202020204" pitchFamily="34" charset="0"/>
              </a:rPr>
              <a:t>Psychoeducation regarding her brain injury and its consequences</a:t>
            </a:r>
          </a:p>
          <a:p>
            <a:pPr>
              <a:lnSpc>
                <a:spcPct val="100000"/>
              </a:lnSpc>
              <a:defRPr/>
            </a:pPr>
            <a:r>
              <a:rPr lang="en-GB" sz="2000" dirty="0">
                <a:solidFill>
                  <a:schemeClr val="tx2"/>
                </a:solidFill>
                <a:cs typeface="Arial" panose="020B0604020202020204" pitchFamily="34" charset="0"/>
              </a:rPr>
              <a:t>Shared formulation developed</a:t>
            </a:r>
          </a:p>
          <a:p>
            <a:pPr>
              <a:lnSpc>
                <a:spcPct val="100000"/>
              </a:lnSpc>
              <a:defRPr/>
            </a:pPr>
            <a:r>
              <a:rPr lang="en-GB" sz="2000" dirty="0">
                <a:solidFill>
                  <a:schemeClr val="tx2"/>
                </a:solidFill>
                <a:cs typeface="Arial" panose="020B0604020202020204" pitchFamily="34" charset="0"/>
              </a:rPr>
              <a:t>Liaison with wing officers to support them in their communication with her</a:t>
            </a:r>
          </a:p>
          <a:p>
            <a:pPr>
              <a:lnSpc>
                <a:spcPct val="100000"/>
              </a:lnSpc>
              <a:defRPr/>
            </a:pPr>
            <a:r>
              <a:rPr lang="en-GB" sz="2000" dirty="0">
                <a:solidFill>
                  <a:schemeClr val="tx2"/>
                </a:solidFill>
                <a:cs typeface="Arial" panose="020B0604020202020204" pitchFamily="34" charset="0"/>
              </a:rPr>
              <a:t>Communication book co-created with Mya </a:t>
            </a:r>
          </a:p>
          <a:p>
            <a:pPr>
              <a:lnSpc>
                <a:spcPct val="100000"/>
              </a:lnSpc>
              <a:defRPr/>
            </a:pPr>
            <a:r>
              <a:rPr lang="en-GB" sz="2000" dirty="0">
                <a:solidFill>
                  <a:schemeClr val="tx2"/>
                </a:solidFill>
                <a:cs typeface="Arial" panose="020B0604020202020204" pitchFamily="34" charset="0"/>
              </a:rPr>
              <a:t>Developed strategies relating to her slow information processing and memory difficulties</a:t>
            </a:r>
          </a:p>
          <a:p>
            <a:pPr marL="0" indent="0">
              <a:lnSpc>
                <a:spcPct val="100000"/>
              </a:lnSpc>
              <a:buFont typeface="Arial" panose="020B0604020202020204" pitchFamily="34" charset="0"/>
              <a:buNone/>
              <a:defRPr/>
            </a:pPr>
            <a:r>
              <a:rPr lang="en-GB" sz="2000" b="1" dirty="0">
                <a:solidFill>
                  <a:schemeClr val="tx2"/>
                </a:solidFill>
                <a:cs typeface="Arial" panose="020B0604020202020204" pitchFamily="34" charset="0"/>
              </a:rPr>
              <a:t>Outcomes</a:t>
            </a:r>
          </a:p>
          <a:p>
            <a:pPr>
              <a:lnSpc>
                <a:spcPct val="100000"/>
              </a:lnSpc>
              <a:defRPr/>
            </a:pPr>
            <a:r>
              <a:rPr lang="en-GB" sz="2000" dirty="0">
                <a:solidFill>
                  <a:schemeClr val="tx2"/>
                </a:solidFill>
                <a:cs typeface="Arial" panose="020B0604020202020204" pitchFamily="34" charset="0"/>
              </a:rPr>
              <a:t>Communication between Mya and prison staff improved</a:t>
            </a:r>
          </a:p>
          <a:p>
            <a:pPr>
              <a:lnSpc>
                <a:spcPct val="100000"/>
              </a:lnSpc>
              <a:defRPr/>
            </a:pPr>
            <a:r>
              <a:rPr lang="en-GB" sz="2000" dirty="0">
                <a:solidFill>
                  <a:schemeClr val="tx2"/>
                </a:solidFill>
                <a:cs typeface="Arial" panose="020B0604020202020204" pitchFamily="34" charset="0"/>
              </a:rPr>
              <a:t>Staff less likely to misattribute her behaviour, instead understanding it in the context of BI</a:t>
            </a:r>
          </a:p>
          <a:p>
            <a:pPr>
              <a:lnSpc>
                <a:spcPct val="100000"/>
              </a:lnSpc>
              <a:defRPr/>
            </a:pPr>
            <a:r>
              <a:rPr lang="en-GB" sz="2000" dirty="0">
                <a:solidFill>
                  <a:schemeClr val="tx2"/>
                </a:solidFill>
                <a:cs typeface="Arial" panose="020B0604020202020204" pitchFamily="34" charset="0"/>
              </a:rPr>
              <a:t>Prior to intervention an average of 3 incidents a week, at discharge no incidents for 8 weeks</a:t>
            </a:r>
          </a:p>
          <a:p>
            <a:pPr>
              <a:lnSpc>
                <a:spcPct val="100000"/>
              </a:lnSpc>
              <a:defRPr/>
            </a:pPr>
            <a:r>
              <a:rPr lang="en-GB" sz="2000" dirty="0">
                <a:solidFill>
                  <a:schemeClr val="tx2"/>
                </a:solidFill>
                <a:cs typeface="Arial" panose="020B0604020202020204" pitchFamily="34" charset="0"/>
              </a:rPr>
              <a:t>Mya reported feeling “less disrespected” and “calm”</a:t>
            </a:r>
          </a:p>
          <a:p>
            <a:pPr>
              <a:lnSpc>
                <a:spcPct val="100000"/>
              </a:lnSpc>
              <a:defRPr/>
            </a:pPr>
            <a:endParaRPr lang="en-GB" sz="2400" dirty="0">
              <a:solidFill>
                <a:schemeClr val="tx2"/>
              </a:solidFill>
              <a:cs typeface="Arial" panose="020B0604020202020204" pitchFamily="34" charset="0"/>
            </a:endParaRPr>
          </a:p>
          <a:p>
            <a:pPr>
              <a:lnSpc>
                <a:spcPct val="100000"/>
              </a:lnSpc>
              <a:defRPr/>
            </a:pPr>
            <a:endParaRPr lang="en-GB" sz="1800" b="1" dirty="0">
              <a:solidFill>
                <a:schemeClr val="tx2"/>
              </a:solidFill>
              <a:cs typeface="Arial" panose="020B0604020202020204" pitchFamily="34" charset="0"/>
            </a:endParaRPr>
          </a:p>
          <a:p>
            <a:pPr marL="0" indent="0">
              <a:lnSpc>
                <a:spcPct val="100000"/>
              </a:lnSpc>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a:lnSpc>
                <a:spcPct val="100000"/>
              </a:lnSpc>
              <a:spcBef>
                <a:spcPts val="0"/>
              </a:spcBef>
              <a:spcAft>
                <a:spcPts val="1000"/>
              </a:spcAft>
              <a:defRPr/>
            </a:pPr>
            <a:endParaRPr lang="en-GB" b="1" dirty="0">
              <a:solidFill>
                <a:schemeClr val="tx2"/>
              </a:solidFill>
            </a:endParaRPr>
          </a:p>
        </p:txBody>
      </p:sp>
    </p:spTree>
    <p:extLst>
      <p:ext uri="{BB962C8B-B14F-4D97-AF65-F5344CB8AC3E}">
        <p14:creationId xmlns:p14="http://schemas.microsoft.com/office/powerpoint/2010/main" val="4005886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C9A73-49D8-45C5-B52C-2A7B81205A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ED2246-05BF-04B5-7F28-1B7B37C6280B}"/>
              </a:ext>
            </a:extLst>
          </p:cNvPr>
          <p:cNvSpPr>
            <a:spLocks noGrp="1"/>
          </p:cNvSpPr>
          <p:nvPr>
            <p:ph type="title"/>
          </p:nvPr>
        </p:nvSpPr>
        <p:spPr>
          <a:xfrm>
            <a:off x="496835" y="366414"/>
            <a:ext cx="10515600" cy="609398"/>
          </a:xfrm>
        </p:spPr>
        <p:txBody>
          <a:bodyPr/>
          <a:lstStyle/>
          <a:p>
            <a:r>
              <a:rPr lang="en-GB" sz="4400" dirty="0"/>
              <a:t>Summary</a:t>
            </a:r>
          </a:p>
        </p:txBody>
      </p:sp>
      <p:sp>
        <p:nvSpPr>
          <p:cNvPr id="7" name="Rectangle 3">
            <a:extLst>
              <a:ext uri="{FF2B5EF4-FFF2-40B4-BE49-F238E27FC236}">
                <a16:creationId xmlns:a16="http://schemas.microsoft.com/office/drawing/2014/main" id="{CFC9B7C0-7295-9BAA-339B-67CEBAFA3C96}"/>
              </a:ext>
            </a:extLst>
          </p:cNvPr>
          <p:cNvSpPr txBox="1">
            <a:spLocks noChangeArrowheads="1"/>
          </p:cNvSpPr>
          <p:nvPr/>
        </p:nvSpPr>
        <p:spPr>
          <a:xfrm>
            <a:off x="344435" y="1414489"/>
            <a:ext cx="8896845" cy="4661191"/>
          </a:xfr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defRPr/>
            </a:pPr>
            <a:endParaRPr lang="en-GB" sz="1800" dirty="0">
              <a:solidFill>
                <a:schemeClr val="tx2"/>
              </a:solidFill>
              <a:cs typeface="Arial" panose="020B0604020202020204" pitchFamily="34" charset="0"/>
            </a:endParaRPr>
          </a:p>
          <a:p>
            <a:pPr marL="0" indent="0">
              <a:lnSpc>
                <a:spcPct val="100000"/>
              </a:lnSpc>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a:lnSpc>
                <a:spcPct val="100000"/>
              </a:lnSpc>
              <a:spcBef>
                <a:spcPts val="0"/>
              </a:spcBef>
              <a:spcAft>
                <a:spcPts val="1000"/>
              </a:spcAft>
              <a:defRPr/>
            </a:pPr>
            <a:endParaRPr lang="en-GB" b="1" dirty="0">
              <a:solidFill>
                <a:schemeClr val="tx2"/>
              </a:solidFill>
            </a:endParaRPr>
          </a:p>
        </p:txBody>
      </p:sp>
      <p:pic>
        <p:nvPicPr>
          <p:cNvPr id="4" name="Picture 3">
            <a:extLst>
              <a:ext uri="{FF2B5EF4-FFF2-40B4-BE49-F238E27FC236}">
                <a16:creationId xmlns:a16="http://schemas.microsoft.com/office/drawing/2014/main" id="{3BC799E7-55FF-DAA0-340E-F31AFAC71F5C}"/>
              </a:ext>
            </a:extLst>
          </p:cNvPr>
          <p:cNvPicPr>
            <a:picLocks noChangeAspect="1"/>
          </p:cNvPicPr>
          <p:nvPr/>
        </p:nvPicPr>
        <p:blipFill>
          <a:blip r:embed="rId3"/>
          <a:stretch>
            <a:fillRect/>
          </a:stretch>
        </p:blipFill>
        <p:spPr>
          <a:xfrm>
            <a:off x="9241280" y="504294"/>
            <a:ext cx="2950720" cy="6047756"/>
          </a:xfrm>
          <a:prstGeom prst="rect">
            <a:avLst/>
          </a:prstGeom>
        </p:spPr>
      </p:pic>
      <p:sp>
        <p:nvSpPr>
          <p:cNvPr id="12" name="Rectangle 3">
            <a:extLst>
              <a:ext uri="{FF2B5EF4-FFF2-40B4-BE49-F238E27FC236}">
                <a16:creationId xmlns:a16="http://schemas.microsoft.com/office/drawing/2014/main" id="{D6B3E28C-2B02-B597-0E84-B6D573B0794A}"/>
              </a:ext>
            </a:extLst>
          </p:cNvPr>
          <p:cNvSpPr txBox="1">
            <a:spLocks noChangeArrowheads="1"/>
          </p:cNvSpPr>
          <p:nvPr/>
        </p:nvSpPr>
        <p:spPr>
          <a:xfrm>
            <a:off x="496835" y="1566889"/>
            <a:ext cx="8896845" cy="4661191"/>
          </a:xfr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endParaRPr lang="en-GB" sz="1800" dirty="0">
              <a:solidFill>
                <a:schemeClr val="tx2"/>
              </a:solidFill>
              <a:cs typeface="Arial" panose="020B0604020202020204" pitchFamily="34" charset="0"/>
            </a:endParaRPr>
          </a:p>
          <a:p>
            <a:pPr>
              <a:lnSpc>
                <a:spcPct val="100000"/>
              </a:lnSpc>
              <a:defRPr/>
            </a:pPr>
            <a:endParaRPr lang="en-GB" sz="1800" b="1" dirty="0">
              <a:solidFill>
                <a:schemeClr val="tx2"/>
              </a:solidFill>
              <a:cs typeface="Arial" panose="020B0604020202020204" pitchFamily="34" charset="0"/>
            </a:endParaRPr>
          </a:p>
          <a:p>
            <a:pPr marL="0" indent="0">
              <a:lnSpc>
                <a:spcPct val="100000"/>
              </a:lnSpc>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a:lnSpc>
                <a:spcPct val="100000"/>
              </a:lnSpc>
              <a:spcBef>
                <a:spcPts val="0"/>
              </a:spcBef>
              <a:spcAft>
                <a:spcPts val="1000"/>
              </a:spcAft>
              <a:defRPr/>
            </a:pPr>
            <a:endParaRPr lang="en-GB" b="1" dirty="0">
              <a:solidFill>
                <a:schemeClr val="tx2"/>
              </a:solidFill>
            </a:endParaRPr>
          </a:p>
        </p:txBody>
      </p:sp>
      <p:sp>
        <p:nvSpPr>
          <p:cNvPr id="3" name="Rectangle 3">
            <a:extLst>
              <a:ext uri="{FF2B5EF4-FFF2-40B4-BE49-F238E27FC236}">
                <a16:creationId xmlns:a16="http://schemas.microsoft.com/office/drawing/2014/main" id="{EDF544F2-D865-0A4C-3AC8-D1A36EB9C6D4}"/>
              </a:ext>
            </a:extLst>
          </p:cNvPr>
          <p:cNvSpPr txBox="1">
            <a:spLocks noChangeArrowheads="1"/>
          </p:cNvSpPr>
          <p:nvPr/>
        </p:nvSpPr>
        <p:spPr>
          <a:xfrm>
            <a:off x="496834" y="1414488"/>
            <a:ext cx="9470126" cy="4661191"/>
          </a:xfr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000"/>
              </a:spcAft>
              <a:buClr>
                <a:schemeClr val="accent5"/>
              </a:buClr>
              <a:defRPr/>
            </a:pPr>
            <a:r>
              <a:rPr lang="en-GB" sz="2400" dirty="0">
                <a:solidFill>
                  <a:schemeClr val="tx2"/>
                </a:solidFill>
                <a:cs typeface="Arial" panose="020B0604020202020204" pitchFamily="34" charset="0"/>
              </a:rPr>
              <a:t>Women with brain injury are presenting with behaviours which challenge the CJS</a:t>
            </a:r>
          </a:p>
          <a:p>
            <a:pPr>
              <a:lnSpc>
                <a:spcPct val="100000"/>
              </a:lnSpc>
              <a:spcBef>
                <a:spcPts val="0"/>
              </a:spcBef>
              <a:spcAft>
                <a:spcPts val="1000"/>
              </a:spcAft>
              <a:buClr>
                <a:schemeClr val="accent5"/>
              </a:buClr>
              <a:defRPr/>
            </a:pPr>
            <a:r>
              <a:rPr lang="en-GB" sz="2400" dirty="0">
                <a:solidFill>
                  <a:schemeClr val="tx2"/>
                </a:solidFill>
                <a:cs typeface="Arial" panose="020B0604020202020204" pitchFamily="34" charset="0"/>
              </a:rPr>
              <a:t>The behaviours are often misunderstood and misattributed</a:t>
            </a:r>
          </a:p>
          <a:p>
            <a:pPr>
              <a:lnSpc>
                <a:spcPct val="100000"/>
              </a:lnSpc>
              <a:spcBef>
                <a:spcPts val="0"/>
              </a:spcBef>
              <a:spcAft>
                <a:spcPts val="1000"/>
              </a:spcAft>
              <a:buClr>
                <a:schemeClr val="accent5"/>
              </a:buClr>
              <a:defRPr/>
            </a:pPr>
            <a:r>
              <a:rPr lang="en-GB" sz="2400" dirty="0">
                <a:solidFill>
                  <a:schemeClr val="tx2"/>
                </a:solidFill>
                <a:cs typeface="Arial" panose="020B0604020202020204" pitchFamily="34" charset="0"/>
              </a:rPr>
              <a:t>Women with ABI often struggle to engage with life in custody</a:t>
            </a:r>
          </a:p>
          <a:p>
            <a:pPr>
              <a:lnSpc>
                <a:spcPct val="100000"/>
              </a:lnSpc>
              <a:spcBef>
                <a:spcPts val="0"/>
              </a:spcBef>
              <a:spcAft>
                <a:spcPts val="1000"/>
              </a:spcAft>
              <a:buClr>
                <a:schemeClr val="accent5"/>
              </a:buClr>
              <a:defRPr/>
            </a:pPr>
            <a:r>
              <a:rPr lang="en-GB" sz="2400" dirty="0">
                <a:solidFill>
                  <a:schemeClr val="tx2"/>
                </a:solidFill>
                <a:cs typeface="Arial" panose="020B0604020202020204" pitchFamily="34" charset="0"/>
              </a:rPr>
              <a:t>Professionals are open to supporting women with BI but need guidance and resources</a:t>
            </a:r>
          </a:p>
          <a:p>
            <a:pPr>
              <a:lnSpc>
                <a:spcPct val="100000"/>
              </a:lnSpc>
              <a:spcBef>
                <a:spcPts val="0"/>
              </a:spcBef>
              <a:spcAft>
                <a:spcPts val="1000"/>
              </a:spcAft>
              <a:buClr>
                <a:schemeClr val="accent5"/>
              </a:buClr>
              <a:defRPr/>
            </a:pPr>
            <a:r>
              <a:rPr lang="en-GB" sz="2400" dirty="0">
                <a:solidFill>
                  <a:schemeClr val="tx2"/>
                </a:solidFill>
                <a:cs typeface="Arial" panose="020B0604020202020204" pitchFamily="34" charset="0"/>
              </a:rPr>
              <a:t>There is a clear need for neuropsychological expertise in the CJS</a:t>
            </a:r>
          </a:p>
          <a:p>
            <a:pPr>
              <a:lnSpc>
                <a:spcPct val="100000"/>
              </a:lnSpc>
              <a:spcBef>
                <a:spcPts val="0"/>
              </a:spcBef>
              <a:spcAft>
                <a:spcPts val="1000"/>
              </a:spcAft>
              <a:buClr>
                <a:schemeClr val="accent5"/>
              </a:buClr>
              <a:defRPr/>
            </a:pPr>
            <a:r>
              <a:rPr lang="en-GB" sz="2400" dirty="0">
                <a:solidFill>
                  <a:schemeClr val="tx2"/>
                </a:solidFill>
                <a:cs typeface="Arial" panose="020B0604020202020204" pitchFamily="34" charset="0"/>
              </a:rPr>
              <a:t>Adaptations/interventions should be evidence based but do not need to be complex: </a:t>
            </a:r>
            <a:r>
              <a:rPr lang="en-GB" sz="2400" i="1" dirty="0">
                <a:solidFill>
                  <a:schemeClr val="tx2"/>
                </a:solidFill>
                <a:cs typeface="Arial" panose="020B0604020202020204" pitchFamily="34" charset="0"/>
              </a:rPr>
              <a:t>“Every interaction is rehab”</a:t>
            </a:r>
          </a:p>
          <a:p>
            <a:pPr lvl="1">
              <a:lnSpc>
                <a:spcPct val="100000"/>
              </a:lnSpc>
              <a:spcBef>
                <a:spcPts val="0"/>
              </a:spcBef>
              <a:spcAft>
                <a:spcPts val="1000"/>
              </a:spcAft>
              <a:buClr>
                <a:schemeClr val="accent5"/>
              </a:buClr>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Clr>
                <a:schemeClr val="accent5"/>
              </a:buClr>
              <a:buNone/>
              <a:defRPr/>
            </a:pPr>
            <a:endParaRPr lang="en-GB" dirty="0">
              <a:solidFill>
                <a:schemeClr val="tx2"/>
              </a:solidFill>
              <a:cs typeface="Arial" panose="020B0604020202020204" pitchFamily="34" charset="0"/>
            </a:endParaRPr>
          </a:p>
          <a:p>
            <a:pPr>
              <a:lnSpc>
                <a:spcPct val="100000"/>
              </a:lnSpc>
              <a:spcBef>
                <a:spcPts val="0"/>
              </a:spcBef>
              <a:spcAft>
                <a:spcPts val="1000"/>
              </a:spcAft>
              <a:buClr>
                <a:schemeClr val="accent5"/>
              </a:buClr>
              <a:defRPr/>
            </a:pPr>
            <a:endParaRPr lang="en-GB" dirty="0">
              <a:solidFill>
                <a:schemeClr val="tx2"/>
              </a:solidFill>
              <a:cs typeface="Arial" panose="020B0604020202020204" pitchFamily="34" charset="0"/>
            </a:endParaRPr>
          </a:p>
          <a:p>
            <a:pPr>
              <a:lnSpc>
                <a:spcPct val="100000"/>
              </a:lnSpc>
              <a:spcBef>
                <a:spcPts val="0"/>
              </a:spcBef>
              <a:spcAft>
                <a:spcPts val="1000"/>
              </a:spcAft>
              <a:buClr>
                <a:schemeClr val="accent5"/>
              </a:buClr>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marL="0" indent="0">
              <a:lnSpc>
                <a:spcPct val="100000"/>
              </a:lnSpc>
              <a:spcBef>
                <a:spcPts val="0"/>
              </a:spcBef>
              <a:spcAft>
                <a:spcPts val="1000"/>
              </a:spcAft>
              <a:buFont typeface="Arial" panose="020B0604020202020204" pitchFamily="34" charset="0"/>
              <a:buNone/>
              <a:defRPr/>
            </a:pPr>
            <a:endParaRPr lang="en-GB" dirty="0">
              <a:solidFill>
                <a:schemeClr val="tx2"/>
              </a:solidFill>
              <a:cs typeface="Arial" panose="020B0604020202020204" pitchFamily="34" charset="0"/>
            </a:endParaRPr>
          </a:p>
          <a:p>
            <a:pPr>
              <a:lnSpc>
                <a:spcPct val="100000"/>
              </a:lnSpc>
              <a:spcBef>
                <a:spcPts val="0"/>
              </a:spcBef>
              <a:spcAft>
                <a:spcPts val="1000"/>
              </a:spcAft>
              <a:defRPr/>
            </a:pPr>
            <a:endParaRPr lang="en-GB" b="1" dirty="0">
              <a:solidFill>
                <a:schemeClr val="tx2"/>
              </a:solidFill>
            </a:endParaRPr>
          </a:p>
        </p:txBody>
      </p:sp>
    </p:spTree>
    <p:extLst>
      <p:ext uri="{BB962C8B-B14F-4D97-AF65-F5344CB8AC3E}">
        <p14:creationId xmlns:p14="http://schemas.microsoft.com/office/powerpoint/2010/main" val="1069448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CCD8F52-8ED0-7F75-673E-081DC4357C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65341" y="3942688"/>
            <a:ext cx="2333625" cy="23336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6942DF2-E644-4429-022E-11809E18E945}"/>
              </a:ext>
            </a:extLst>
          </p:cNvPr>
          <p:cNvPicPr>
            <a:picLocks noChangeAspect="1"/>
          </p:cNvPicPr>
          <p:nvPr/>
        </p:nvPicPr>
        <p:blipFill>
          <a:blip r:embed="rId3"/>
          <a:srcRect b="17786"/>
          <a:stretch>
            <a:fillRect/>
          </a:stretch>
        </p:blipFill>
        <p:spPr>
          <a:xfrm>
            <a:off x="539853" y="535917"/>
            <a:ext cx="7424277" cy="4114109"/>
          </a:xfrm>
          <a:prstGeom prst="rect">
            <a:avLst/>
          </a:prstGeom>
        </p:spPr>
      </p:pic>
      <p:pic>
        <p:nvPicPr>
          <p:cNvPr id="10" name="Picture 9">
            <a:extLst>
              <a:ext uri="{FF2B5EF4-FFF2-40B4-BE49-F238E27FC236}">
                <a16:creationId xmlns:a16="http://schemas.microsoft.com/office/drawing/2014/main" id="{B71A545E-D7AE-67B1-F987-B7D205B65B12}"/>
              </a:ext>
            </a:extLst>
          </p:cNvPr>
          <p:cNvPicPr>
            <a:picLocks noChangeAspect="1"/>
          </p:cNvPicPr>
          <p:nvPr/>
        </p:nvPicPr>
        <p:blipFill>
          <a:blip r:embed="rId4"/>
          <a:stretch>
            <a:fillRect/>
          </a:stretch>
        </p:blipFill>
        <p:spPr>
          <a:xfrm>
            <a:off x="2091040" y="4650026"/>
            <a:ext cx="6974301" cy="1955268"/>
          </a:xfrm>
          <a:prstGeom prst="rect">
            <a:avLst/>
          </a:prstGeom>
        </p:spPr>
      </p:pic>
    </p:spTree>
    <p:extLst>
      <p:ext uri="{BB962C8B-B14F-4D97-AF65-F5344CB8AC3E}">
        <p14:creationId xmlns:p14="http://schemas.microsoft.com/office/powerpoint/2010/main" val="2723601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B066EE-90ED-84A9-1124-00F9F3AF1302}"/>
              </a:ext>
            </a:extLst>
          </p:cNvPr>
          <p:cNvSpPr>
            <a:spLocks noGrp="1"/>
          </p:cNvSpPr>
          <p:nvPr>
            <p:ph type="title"/>
          </p:nvPr>
        </p:nvSpPr>
        <p:spPr>
          <a:xfrm>
            <a:off x="525759" y="484756"/>
            <a:ext cx="10515600" cy="553998"/>
          </a:xfrm>
        </p:spPr>
        <p:txBody>
          <a:bodyPr/>
          <a:lstStyle/>
          <a:p>
            <a:r>
              <a:rPr lang="en-GB" dirty="0">
                <a:latin typeface="Arial" panose="020B0604020202020204" pitchFamily="34" charset="0"/>
                <a:cs typeface="Arial" panose="020B0604020202020204" pitchFamily="34" charset="0"/>
              </a:rPr>
              <a:t>References</a:t>
            </a:r>
          </a:p>
        </p:txBody>
      </p:sp>
      <p:sp>
        <p:nvSpPr>
          <p:cNvPr id="12" name="TextBox 11">
            <a:extLst>
              <a:ext uri="{FF2B5EF4-FFF2-40B4-BE49-F238E27FC236}">
                <a16:creationId xmlns:a16="http://schemas.microsoft.com/office/drawing/2014/main" id="{F27A27EA-97C2-2477-B326-F7FDEA4386EA}"/>
              </a:ext>
            </a:extLst>
          </p:cNvPr>
          <p:cNvSpPr txBox="1"/>
          <p:nvPr/>
        </p:nvSpPr>
        <p:spPr>
          <a:xfrm>
            <a:off x="221150" y="1287244"/>
            <a:ext cx="11348333" cy="5570756"/>
          </a:xfrm>
          <a:prstGeom prst="rect">
            <a:avLst/>
          </a:prstGeom>
          <a:noFill/>
        </p:spPr>
        <p:txBody>
          <a:bodyPr wrap="square">
            <a:spAutoFit/>
          </a:bodyPr>
          <a:lstStyle/>
          <a:p>
            <a:pPr marL="342900" indent="-342900">
              <a:spcAft>
                <a:spcPts val="600"/>
              </a:spcAft>
              <a:buClr>
                <a:schemeClr val="accent2"/>
              </a:buClr>
              <a:buFont typeface="Arial" panose="020B0604020202020204" pitchFamily="34" charset="0"/>
              <a:buChar char="•"/>
              <a:defRPr/>
            </a:pPr>
            <a:r>
              <a:rPr lang="en-GB" dirty="0">
                <a:latin typeface="Arial" panose="020B0604020202020204" pitchFamily="34" charset="0"/>
                <a:cs typeface="Arial" panose="020B0604020202020204" pitchFamily="34" charset="0"/>
              </a:rPr>
              <a:t>Chan, V., Estrella, M. J., Syed, S., Lopez, A., Hilderman, C. G., Colantonio, A., et al. (2023). Rehabilitation among individuals with traumatic brain injury who intersect with the criminal justice system: A scoping review. </a:t>
            </a:r>
            <a:r>
              <a:rPr lang="en-GB" i="1" dirty="0">
                <a:latin typeface="Arial" panose="020B0604020202020204" pitchFamily="34" charset="0"/>
                <a:cs typeface="Arial" panose="020B0604020202020204" pitchFamily="34" charset="0"/>
              </a:rPr>
              <a:t>Frontiers in Neurology, 13</a:t>
            </a:r>
            <a:r>
              <a:rPr lang="en-GB" dirty="0">
                <a:latin typeface="Arial" panose="020B0604020202020204" pitchFamily="34" charset="0"/>
                <a:cs typeface="Arial" panose="020B0604020202020204" pitchFamily="34" charset="0"/>
              </a:rPr>
              <a:t>, 1052294. </a:t>
            </a:r>
            <a:r>
              <a:rPr lang="en-GB" u="sng" dirty="0">
                <a:latin typeface="Arial" panose="020B0604020202020204" pitchFamily="34" charset="0"/>
                <a:cs typeface="Arial" panose="020B0604020202020204" pitchFamily="34" charset="0"/>
                <a:hlinkClick r:id="rId3"/>
              </a:rPr>
              <a:t>https://doi.org/10.3389/fneur.2022.1052294</a:t>
            </a:r>
            <a:r>
              <a:rPr lang="en-GB" dirty="0">
                <a:latin typeface="Arial" panose="020B0604020202020204" pitchFamily="34" charset="0"/>
                <a:cs typeface="Arial" panose="020B0604020202020204" pitchFamily="34" charset="0"/>
              </a:rPr>
              <a:t> </a:t>
            </a:r>
            <a:r>
              <a:rPr lang="en-GB" u="sng" dirty="0">
                <a:latin typeface="Arial" panose="020B0604020202020204" pitchFamily="34" charset="0"/>
                <a:cs typeface="Arial" panose="020B0604020202020204" pitchFamily="34" charset="0"/>
                <a:hlinkClick r:id="rId4"/>
              </a:rPr>
              <a:t>pubmed.ncbi.nlm.nih.gov</a:t>
            </a:r>
            <a:endParaRPr lang="en-GB" dirty="0">
              <a:latin typeface="Arial" panose="020B0604020202020204" pitchFamily="34" charset="0"/>
              <a:cs typeface="Arial" panose="020B0604020202020204" pitchFamily="34" charset="0"/>
            </a:endParaRPr>
          </a:p>
          <a:p>
            <a:pPr marL="342900" indent="-342900">
              <a:spcAft>
                <a:spcPts val="600"/>
              </a:spcAft>
              <a:buClr>
                <a:schemeClr val="accent2"/>
              </a:buClr>
              <a:buFont typeface="Arial" panose="020B0604020202020204" pitchFamily="34" charset="0"/>
              <a:buChar char="•"/>
              <a:defRPr/>
            </a:pPr>
            <a:r>
              <a:rPr kumimoji="0" lang="en-GB" i="0" u="none" strike="noStrike" kern="1200" cap="none" spc="0" normalizeH="0" baseline="0" noProof="0" dirty="0">
                <a:ln>
                  <a:noFill/>
                </a:ln>
                <a:solidFill>
                  <a:schemeClr val="tx2"/>
                </a:solidFill>
                <a:effectLst/>
                <a:uLnTx/>
                <a:uFillTx/>
                <a:latin typeface="Arial" panose="020B0604020202020204" pitchFamily="34" charset="0"/>
                <a:ea typeface="Times New Roman" panose="02020603050405020304" pitchFamily="18" charset="0"/>
                <a:cs typeface="Arial" panose="020B0604020202020204" pitchFamily="34" charset="0"/>
              </a:rPr>
              <a:t>De Geus EQ, </a:t>
            </a:r>
            <a:r>
              <a:rPr kumimoji="0" lang="en-GB" i="0" u="none" strike="noStrike" kern="1200" cap="none" spc="0" normalizeH="0" baseline="0" noProof="0" dirty="0" err="1">
                <a:ln>
                  <a:noFill/>
                </a:ln>
                <a:solidFill>
                  <a:schemeClr val="tx2"/>
                </a:solidFill>
                <a:effectLst/>
                <a:uLnTx/>
                <a:uFillTx/>
                <a:latin typeface="Arial" panose="020B0604020202020204" pitchFamily="34" charset="0"/>
                <a:ea typeface="Times New Roman" panose="02020603050405020304" pitchFamily="18" charset="0"/>
                <a:cs typeface="Arial" panose="020B0604020202020204" pitchFamily="34" charset="0"/>
              </a:rPr>
              <a:t>Milders</a:t>
            </a:r>
            <a:r>
              <a:rPr kumimoji="0" lang="en-GB" i="0" u="none" strike="noStrike" kern="1200" cap="none" spc="0" normalizeH="0" baseline="0" noProof="0" dirty="0">
                <a:ln>
                  <a:noFill/>
                </a:ln>
                <a:solidFill>
                  <a:schemeClr val="tx2"/>
                </a:solidFill>
                <a:effectLst/>
                <a:uLnTx/>
                <a:uFillTx/>
                <a:latin typeface="Arial" panose="020B0604020202020204" pitchFamily="34" charset="0"/>
                <a:ea typeface="Times New Roman" panose="02020603050405020304" pitchFamily="18" charset="0"/>
                <a:cs typeface="Arial" panose="020B0604020202020204" pitchFamily="34" charset="0"/>
              </a:rPr>
              <a:t> MV, Van Horn JE, Jonker FA, </a:t>
            </a:r>
            <a:r>
              <a:rPr kumimoji="0" lang="en-GB" i="0" u="none" strike="noStrike" kern="1200" cap="none" spc="0" normalizeH="0" baseline="0" noProof="0" dirty="0" err="1">
                <a:ln>
                  <a:noFill/>
                </a:ln>
                <a:solidFill>
                  <a:schemeClr val="tx2"/>
                </a:solidFill>
                <a:effectLst/>
                <a:uLnTx/>
                <a:uFillTx/>
                <a:latin typeface="Arial" panose="020B0604020202020204" pitchFamily="34" charset="0"/>
                <a:ea typeface="Times New Roman" panose="02020603050405020304" pitchFamily="18" charset="0"/>
                <a:cs typeface="Arial" panose="020B0604020202020204" pitchFamily="34" charset="0"/>
              </a:rPr>
              <a:t>Fassaert</a:t>
            </a:r>
            <a:r>
              <a:rPr kumimoji="0" lang="en-GB" i="0" u="none" strike="noStrike" kern="1200" cap="none" spc="0" normalizeH="0" baseline="0" noProof="0" dirty="0">
                <a:ln>
                  <a:noFill/>
                </a:ln>
                <a:solidFill>
                  <a:schemeClr val="tx2"/>
                </a:solidFill>
                <a:effectLst/>
                <a:uLnTx/>
                <a:uFillTx/>
                <a:latin typeface="Arial" panose="020B0604020202020204" pitchFamily="34" charset="0"/>
                <a:ea typeface="Times New Roman" panose="02020603050405020304" pitchFamily="18" charset="0"/>
                <a:cs typeface="Arial" panose="020B0604020202020204" pitchFamily="34" charset="0"/>
              </a:rPr>
              <a:t> T, Hutten JC, Kuipers F, Grimbergen C, </a:t>
            </a:r>
            <a:r>
              <a:rPr kumimoji="0" lang="en-GB" i="0" u="none" strike="noStrike" kern="1200" cap="none" spc="0" normalizeH="0" baseline="0" noProof="0" dirty="0" err="1">
                <a:ln>
                  <a:noFill/>
                </a:ln>
                <a:solidFill>
                  <a:schemeClr val="tx2"/>
                </a:solidFill>
                <a:effectLst/>
                <a:uLnTx/>
                <a:uFillTx/>
                <a:latin typeface="Arial" panose="020B0604020202020204" pitchFamily="34" charset="0"/>
                <a:ea typeface="Times New Roman" panose="02020603050405020304" pitchFamily="18" charset="0"/>
                <a:cs typeface="Arial" panose="020B0604020202020204" pitchFamily="34" charset="0"/>
              </a:rPr>
              <a:t>Noordermeer</a:t>
            </a:r>
            <a:r>
              <a:rPr kumimoji="0" lang="en-GB" i="0" u="none" strike="noStrike" kern="1200" cap="none" spc="0" normalizeH="0" baseline="0" noProof="0" dirty="0">
                <a:ln>
                  <a:noFill/>
                </a:ln>
                <a:solidFill>
                  <a:schemeClr val="tx2"/>
                </a:solidFill>
                <a:effectLst/>
                <a:uLnTx/>
                <a:uFillTx/>
                <a:latin typeface="Arial" panose="020B0604020202020204" pitchFamily="34" charset="0"/>
                <a:ea typeface="Times New Roman" panose="02020603050405020304" pitchFamily="18" charset="0"/>
                <a:cs typeface="Arial" panose="020B0604020202020204" pitchFamily="34" charset="0"/>
              </a:rPr>
              <a:t> SD. Acquired brain injury and interventions in the offender population: a systematic review. </a:t>
            </a:r>
            <a:r>
              <a:rPr kumimoji="0" lang="en-GB" i="1" u="none" strike="noStrike" kern="1200" cap="none" spc="0" normalizeH="0" baseline="0" noProof="0" dirty="0">
                <a:ln>
                  <a:noFill/>
                </a:ln>
                <a:solidFill>
                  <a:schemeClr val="tx2"/>
                </a:solidFill>
                <a:effectLst/>
                <a:uLnTx/>
                <a:uFillTx/>
                <a:latin typeface="Arial" panose="020B0604020202020204" pitchFamily="34" charset="0"/>
                <a:ea typeface="Times New Roman" panose="02020603050405020304" pitchFamily="18" charset="0"/>
                <a:cs typeface="Arial" panose="020B0604020202020204" pitchFamily="34" charset="0"/>
              </a:rPr>
              <a:t>Frontiers in psychiatry</a:t>
            </a:r>
            <a:r>
              <a:rPr kumimoji="0" lang="en-GB" i="0" u="none" strike="noStrike" kern="1200" cap="none" spc="0" normalizeH="0" baseline="0" noProof="0" dirty="0">
                <a:ln>
                  <a:noFill/>
                </a:ln>
                <a:solidFill>
                  <a:schemeClr val="tx2"/>
                </a:solidFill>
                <a:effectLst/>
                <a:uLnTx/>
                <a:uFillTx/>
                <a:latin typeface="Arial" panose="020B0604020202020204" pitchFamily="34" charset="0"/>
                <a:ea typeface="Times New Roman" panose="02020603050405020304" pitchFamily="18" charset="0"/>
                <a:cs typeface="Arial" panose="020B0604020202020204" pitchFamily="34" charset="0"/>
              </a:rPr>
              <a:t>. 2021 May 7;12:658328.</a:t>
            </a:r>
            <a:r>
              <a:rPr lang="en-GB" b="0" i="0" dirty="0">
                <a:solidFill>
                  <a:srgbClr val="222222"/>
                </a:solidFill>
                <a:effectLst/>
                <a:latin typeface="Arial" panose="020B0604020202020204" pitchFamily="34" charset="0"/>
                <a:cs typeface="Arial" panose="020B0604020202020204" pitchFamily="34" charset="0"/>
              </a:rPr>
              <a:t> </a:t>
            </a:r>
          </a:p>
          <a:p>
            <a:pPr marL="342900" indent="-342900">
              <a:spcAft>
                <a:spcPts val="600"/>
              </a:spcAft>
              <a:buClr>
                <a:schemeClr val="accent2"/>
              </a:buClr>
              <a:buFont typeface="Arial" panose="020B0604020202020204" pitchFamily="34" charset="0"/>
              <a:buChar char="•"/>
              <a:defRPr/>
            </a:pPr>
            <a:r>
              <a:rPr lang="en-GB" dirty="0">
                <a:latin typeface="Arial" panose="020B0604020202020204" pitchFamily="34" charset="0"/>
                <a:cs typeface="Arial" panose="020B0604020202020204" pitchFamily="34" charset="0"/>
              </a:rPr>
              <a:t>Hunter, S., Kois, L. E., Peck, A. T., Elbogen, E. B., &amp; LaDuke, C. (2023). The prevalence of traumatic brain injury (TBI) among people impacted by the criminal legal system: An updated meta-analysis and subgroup analyses. </a:t>
            </a:r>
            <a:r>
              <a:rPr lang="en-GB" i="1" dirty="0">
                <a:latin typeface="Arial" panose="020B0604020202020204" pitchFamily="34" charset="0"/>
                <a:cs typeface="Arial" panose="020B0604020202020204" pitchFamily="34" charset="0"/>
              </a:rPr>
              <a:t>Law and human </a:t>
            </a:r>
            <a:r>
              <a:rPr lang="en-GB" i="1" dirty="0" err="1">
                <a:latin typeface="Arial" panose="020B0604020202020204" pitchFamily="34" charset="0"/>
                <a:cs typeface="Arial" panose="020B0604020202020204" pitchFamily="34" charset="0"/>
              </a:rPr>
              <a:t>behavior</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47</a:t>
            </a:r>
            <a:r>
              <a:rPr lang="en-GB" dirty="0">
                <a:latin typeface="Arial" panose="020B0604020202020204" pitchFamily="34" charset="0"/>
                <a:cs typeface="Arial" panose="020B0604020202020204" pitchFamily="34" charset="0"/>
              </a:rPr>
              <a:t>(5), 539.</a:t>
            </a:r>
            <a:endParaRPr lang="en-GB" b="0" i="0" dirty="0">
              <a:solidFill>
                <a:srgbClr val="222222"/>
              </a:solidFill>
              <a:effectLst/>
              <a:latin typeface="Arial" panose="020B0604020202020204" pitchFamily="34" charset="0"/>
              <a:cs typeface="Arial" panose="020B0604020202020204" pitchFamily="34" charset="0"/>
            </a:endParaRPr>
          </a:p>
          <a:p>
            <a:pPr marL="342900" indent="-342900">
              <a:spcAft>
                <a:spcPts val="600"/>
              </a:spcAft>
              <a:buClr>
                <a:schemeClr val="accent2"/>
              </a:buClr>
              <a:buFont typeface="Arial" panose="020B0604020202020204" pitchFamily="34" charset="0"/>
              <a:buChar char="•"/>
              <a:defRPr/>
            </a:pPr>
            <a:r>
              <a:rPr lang="en-GB" b="0" i="0" dirty="0">
                <a:solidFill>
                  <a:srgbClr val="222222"/>
                </a:solidFill>
                <a:effectLst/>
                <a:latin typeface="Arial" panose="020B0604020202020204" pitchFamily="34" charset="0"/>
                <a:cs typeface="Arial" panose="020B0604020202020204" pitchFamily="34" charset="0"/>
              </a:rPr>
              <a:t>Karr, Justin E., and T. K. Logan. "Post-Concussion symptoms in women with head injury due to intimate partner violence." </a:t>
            </a:r>
            <a:r>
              <a:rPr lang="en-GB" b="0" i="1" dirty="0">
                <a:solidFill>
                  <a:srgbClr val="222222"/>
                </a:solidFill>
                <a:effectLst/>
                <a:latin typeface="Arial" panose="020B0604020202020204" pitchFamily="34" charset="0"/>
                <a:cs typeface="Arial" panose="020B0604020202020204" pitchFamily="34" charset="0"/>
              </a:rPr>
              <a:t>Journal of neurotrauma</a:t>
            </a:r>
            <a:r>
              <a:rPr lang="en-GB" b="0" i="0" dirty="0">
                <a:solidFill>
                  <a:srgbClr val="222222"/>
                </a:solidFill>
                <a:effectLst/>
                <a:latin typeface="Arial" panose="020B0604020202020204" pitchFamily="34" charset="0"/>
                <a:cs typeface="Arial" panose="020B0604020202020204" pitchFamily="34" charset="0"/>
              </a:rPr>
              <a:t> 41, no. 3-4 (2024): 447-463.</a:t>
            </a:r>
            <a:endParaRPr kumimoji="0" lang="en-GB" i="0" u="none" strike="noStrike" kern="1200" cap="none" spc="0" normalizeH="0" baseline="0" noProof="0" dirty="0">
              <a:ln>
                <a:noFill/>
              </a:ln>
              <a:solidFill>
                <a:schemeClr val="tx2"/>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342900" indent="-342900">
              <a:spcAft>
                <a:spcPts val="600"/>
              </a:spcAft>
              <a:buClr>
                <a:schemeClr val="accent2"/>
              </a:buClr>
              <a:buFont typeface="Arial" panose="020B0604020202020204" pitchFamily="34" charset="0"/>
              <a:buChar char="•"/>
              <a:defRPr/>
            </a:pPr>
            <a:r>
              <a:rPr lang="en-GB" kern="100" dirty="0">
                <a:effectLst/>
                <a:latin typeface="Arial" panose="020B0604020202020204" pitchFamily="34" charset="0"/>
                <a:ea typeface="Aptos" panose="020B0004020202020204" pitchFamily="34" charset="0"/>
                <a:cs typeface="Arial" panose="020B0604020202020204" pitchFamily="34" charset="0"/>
              </a:rPr>
              <a:t>Lattimore, P. K., Richardson, N. J., Ferguson, P. L., &amp; </a:t>
            </a:r>
            <a:r>
              <a:rPr lang="en-GB" kern="100" dirty="0" err="1">
                <a:effectLst/>
                <a:latin typeface="Arial" panose="020B0604020202020204" pitchFamily="34" charset="0"/>
                <a:ea typeface="Aptos" panose="020B0004020202020204" pitchFamily="34" charset="0"/>
                <a:cs typeface="Arial" panose="020B0604020202020204" pitchFamily="34" charset="0"/>
              </a:rPr>
              <a:t>Pickelsimer</a:t>
            </a:r>
            <a:r>
              <a:rPr lang="en-GB" kern="100" dirty="0">
                <a:effectLst/>
                <a:latin typeface="Arial" panose="020B0604020202020204" pitchFamily="34" charset="0"/>
                <a:ea typeface="Aptos" panose="020B0004020202020204" pitchFamily="34" charset="0"/>
                <a:cs typeface="Arial" panose="020B0604020202020204" pitchFamily="34" charset="0"/>
              </a:rPr>
              <a:t>, E. E. (2022). The association of traumatic brain injury, post-traumatic stress disorder, and criminal recidivism. </a:t>
            </a:r>
            <a:r>
              <a:rPr lang="en-GB" i="1" kern="100" dirty="0">
                <a:effectLst/>
                <a:latin typeface="Arial" panose="020B0604020202020204" pitchFamily="34" charset="0"/>
                <a:ea typeface="Aptos" panose="020B0004020202020204" pitchFamily="34" charset="0"/>
                <a:cs typeface="Arial" panose="020B0604020202020204" pitchFamily="34" charset="0"/>
              </a:rPr>
              <a:t>Health &amp; Justice</a:t>
            </a:r>
            <a:r>
              <a:rPr lang="en-GB" kern="100" dirty="0">
                <a:effectLst/>
                <a:latin typeface="Arial" panose="020B0604020202020204" pitchFamily="34" charset="0"/>
                <a:ea typeface="Aptos" panose="020B0004020202020204" pitchFamily="34" charset="0"/>
                <a:cs typeface="Arial" panose="020B0604020202020204" pitchFamily="34" charset="0"/>
              </a:rPr>
              <a:t>, </a:t>
            </a:r>
            <a:r>
              <a:rPr lang="en-GB" i="1" kern="100" dirty="0">
                <a:effectLst/>
                <a:latin typeface="Arial" panose="020B0604020202020204" pitchFamily="34" charset="0"/>
                <a:ea typeface="Aptos" panose="020B0004020202020204" pitchFamily="34" charset="0"/>
                <a:cs typeface="Arial" panose="020B0604020202020204" pitchFamily="34" charset="0"/>
              </a:rPr>
              <a:t>10</a:t>
            </a:r>
            <a:r>
              <a:rPr lang="en-GB" kern="100" dirty="0">
                <a:effectLst/>
                <a:latin typeface="Arial" panose="020B0604020202020204" pitchFamily="34" charset="0"/>
                <a:ea typeface="Aptos" panose="020B0004020202020204" pitchFamily="34" charset="0"/>
                <a:cs typeface="Arial" panose="020B0604020202020204" pitchFamily="34" charset="0"/>
              </a:rPr>
              <a:t>(1), 7.</a:t>
            </a:r>
          </a:p>
          <a:p>
            <a:pPr marL="342900" indent="-342900">
              <a:spcAft>
                <a:spcPts val="600"/>
              </a:spcAft>
              <a:buClr>
                <a:schemeClr val="accent2"/>
              </a:buClr>
              <a:buFont typeface="Arial" panose="020B0604020202020204" pitchFamily="34" charset="0"/>
              <a:buChar char="•"/>
              <a:defRPr/>
            </a:pPr>
            <a:r>
              <a:rPr lang="en-GB" kern="100" dirty="0">
                <a:effectLst/>
                <a:latin typeface="Arial" panose="020B0604020202020204" pitchFamily="34" charset="0"/>
                <a:ea typeface="Aptos" panose="020B0004020202020204" pitchFamily="34" charset="0"/>
                <a:cs typeface="Arial" panose="020B0604020202020204" pitchFamily="34" charset="0"/>
              </a:rPr>
              <a:t>Maas, A. I., Menon, D. K., Manley, G. T., Abrams, M., </a:t>
            </a:r>
            <a:r>
              <a:rPr lang="en-GB" kern="100" dirty="0" err="1">
                <a:effectLst/>
                <a:latin typeface="Arial" panose="020B0604020202020204" pitchFamily="34" charset="0"/>
                <a:ea typeface="Aptos" panose="020B0004020202020204" pitchFamily="34" charset="0"/>
                <a:cs typeface="Arial" panose="020B0604020202020204" pitchFamily="34" charset="0"/>
              </a:rPr>
              <a:t>Åkerlund</a:t>
            </a:r>
            <a:r>
              <a:rPr lang="en-GB" kern="100" dirty="0">
                <a:effectLst/>
                <a:latin typeface="Arial" panose="020B0604020202020204" pitchFamily="34" charset="0"/>
                <a:ea typeface="Aptos" panose="020B0004020202020204" pitchFamily="34" charset="0"/>
                <a:cs typeface="Arial" panose="020B0604020202020204" pitchFamily="34" charset="0"/>
              </a:rPr>
              <a:t>, C., </a:t>
            </a:r>
            <a:r>
              <a:rPr lang="en-GB" kern="100" dirty="0" err="1">
                <a:effectLst/>
                <a:latin typeface="Arial" panose="020B0604020202020204" pitchFamily="34" charset="0"/>
                <a:ea typeface="Aptos" panose="020B0004020202020204" pitchFamily="34" charset="0"/>
                <a:cs typeface="Arial" panose="020B0604020202020204" pitchFamily="34" charset="0"/>
              </a:rPr>
              <a:t>Andelic</a:t>
            </a:r>
            <a:r>
              <a:rPr lang="en-GB" kern="100" dirty="0">
                <a:effectLst/>
                <a:latin typeface="Arial" panose="020B0604020202020204" pitchFamily="34" charset="0"/>
                <a:ea typeface="Aptos" panose="020B0004020202020204" pitchFamily="34" charset="0"/>
                <a:cs typeface="Arial" panose="020B0604020202020204" pitchFamily="34" charset="0"/>
              </a:rPr>
              <a:t>, N., ... &amp; </a:t>
            </a:r>
            <a:r>
              <a:rPr lang="en-GB" kern="100" dirty="0" err="1">
                <a:effectLst/>
                <a:latin typeface="Arial" panose="020B0604020202020204" pitchFamily="34" charset="0"/>
                <a:ea typeface="Aptos" panose="020B0004020202020204" pitchFamily="34" charset="0"/>
                <a:cs typeface="Arial" panose="020B0604020202020204" pitchFamily="34" charset="0"/>
              </a:rPr>
              <a:t>Zemek</a:t>
            </a:r>
            <a:r>
              <a:rPr lang="en-GB" kern="100" dirty="0">
                <a:effectLst/>
                <a:latin typeface="Arial" panose="020B0604020202020204" pitchFamily="34" charset="0"/>
                <a:ea typeface="Aptos" panose="020B0004020202020204" pitchFamily="34" charset="0"/>
                <a:cs typeface="Arial" panose="020B0604020202020204" pitchFamily="34" charset="0"/>
              </a:rPr>
              <a:t>, R. (2022). Traumatic brain injury: progress and challenges in prevention, clinical care, and research. </a:t>
            </a:r>
            <a:r>
              <a:rPr lang="en-GB" i="1" kern="100" dirty="0">
                <a:effectLst/>
                <a:latin typeface="Arial" panose="020B0604020202020204" pitchFamily="34" charset="0"/>
                <a:ea typeface="Aptos" panose="020B0004020202020204" pitchFamily="34" charset="0"/>
                <a:cs typeface="Arial" panose="020B0604020202020204" pitchFamily="34" charset="0"/>
              </a:rPr>
              <a:t>The Lancet Neurology</a:t>
            </a:r>
            <a:r>
              <a:rPr lang="en-GB" kern="100" dirty="0">
                <a:effectLst/>
                <a:latin typeface="Arial" panose="020B0604020202020204" pitchFamily="34" charset="0"/>
                <a:ea typeface="Aptos" panose="020B0004020202020204" pitchFamily="34" charset="0"/>
                <a:cs typeface="Arial" panose="020B0604020202020204" pitchFamily="34" charset="0"/>
              </a:rPr>
              <a:t>, </a:t>
            </a:r>
            <a:r>
              <a:rPr lang="en-GB" i="1" kern="100" dirty="0">
                <a:effectLst/>
                <a:latin typeface="Arial" panose="020B0604020202020204" pitchFamily="34" charset="0"/>
                <a:ea typeface="Aptos" panose="020B0004020202020204" pitchFamily="34" charset="0"/>
                <a:cs typeface="Arial" panose="020B0604020202020204" pitchFamily="34" charset="0"/>
              </a:rPr>
              <a:t>21</a:t>
            </a:r>
            <a:r>
              <a:rPr lang="en-GB" kern="100" dirty="0">
                <a:effectLst/>
                <a:latin typeface="Arial" panose="020B0604020202020204" pitchFamily="34" charset="0"/>
                <a:ea typeface="Aptos" panose="020B0004020202020204" pitchFamily="34" charset="0"/>
                <a:cs typeface="Arial" panose="020B0604020202020204" pitchFamily="34" charset="0"/>
              </a:rPr>
              <a:t>(11), 1004-1060.</a:t>
            </a:r>
          </a:p>
          <a:p>
            <a:pPr marL="342900" indent="-342900">
              <a:spcAft>
                <a:spcPts val="600"/>
              </a:spcAft>
              <a:buClr>
                <a:schemeClr val="accent2"/>
              </a:buClr>
              <a:buFont typeface="Arial" panose="020B0604020202020204" pitchFamily="34" charset="0"/>
              <a:buChar char="•"/>
              <a:defRPr/>
            </a:pPr>
            <a:endParaRPr kumimoji="0" lang="en-GB" sz="2000" i="0" u="none" strike="noStrike" kern="1200" cap="none" spc="0" normalizeH="0" baseline="0" noProof="0" dirty="0">
              <a:ln>
                <a:noFill/>
              </a:ln>
              <a:solidFill>
                <a:schemeClr val="tx2"/>
              </a:solidFill>
              <a:effectLst/>
              <a:uLnTx/>
              <a:uFillTx/>
              <a:ea typeface="Times New Roman" panose="02020603050405020304" pitchFamily="18" charset="0"/>
              <a:cs typeface="+mn-cs"/>
            </a:endParaRPr>
          </a:p>
        </p:txBody>
      </p:sp>
    </p:spTree>
    <p:extLst>
      <p:ext uri="{BB962C8B-B14F-4D97-AF65-F5344CB8AC3E}">
        <p14:creationId xmlns:p14="http://schemas.microsoft.com/office/powerpoint/2010/main" val="1598976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81FE0-6E82-4188-88A2-1F67A669F3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06E81B-BC54-6819-0A88-C39929EEA69C}"/>
              </a:ext>
            </a:extLst>
          </p:cNvPr>
          <p:cNvSpPr>
            <a:spLocks noGrp="1"/>
          </p:cNvSpPr>
          <p:nvPr>
            <p:ph type="title"/>
          </p:nvPr>
        </p:nvSpPr>
        <p:spPr>
          <a:xfrm>
            <a:off x="560637" y="334082"/>
            <a:ext cx="10515600" cy="609398"/>
          </a:xfrm>
        </p:spPr>
        <p:txBody>
          <a:bodyPr/>
          <a:lstStyle/>
          <a:p>
            <a:r>
              <a:rPr lang="en-GB" sz="4400" dirty="0">
                <a:latin typeface="Arial Bold" panose="020B0704020202020204" pitchFamily="34" charset="0"/>
                <a:cs typeface="Arial Bold" panose="020B0704020202020204" pitchFamily="34" charset="0"/>
              </a:rPr>
              <a:t>Some context</a:t>
            </a:r>
          </a:p>
        </p:txBody>
      </p:sp>
      <p:sp>
        <p:nvSpPr>
          <p:cNvPr id="3" name="Content Placeholder 2">
            <a:extLst>
              <a:ext uri="{FF2B5EF4-FFF2-40B4-BE49-F238E27FC236}">
                <a16:creationId xmlns:a16="http://schemas.microsoft.com/office/drawing/2014/main" id="{DA406313-21E4-96E3-6FE8-2A145EF00D4C}"/>
              </a:ext>
            </a:extLst>
          </p:cNvPr>
          <p:cNvSpPr>
            <a:spLocks noGrp="1"/>
          </p:cNvSpPr>
          <p:nvPr>
            <p:ph type="body" sz="quarter" idx="12"/>
          </p:nvPr>
        </p:nvSpPr>
        <p:spPr>
          <a:xfrm>
            <a:off x="376625" y="1257717"/>
            <a:ext cx="6718159" cy="4551960"/>
          </a:xfrm>
        </p:spPr>
        <p:txBody>
          <a:bodyPr>
            <a:noAutofit/>
          </a:bodyPr>
          <a:lstStyle/>
          <a:p>
            <a:pPr marL="342900" indent="-342900">
              <a:spcBef>
                <a:spcPts val="3000"/>
              </a:spcBef>
              <a:buClr>
                <a:schemeClr val="accent2"/>
              </a:buClr>
              <a:buSzPct val="110000"/>
              <a:buFont typeface="Arial" panose="020B0604020202020204" pitchFamily="34" charset="0"/>
              <a:buChar char="•"/>
            </a:pPr>
            <a:r>
              <a:rPr lang="en-GB" sz="2400" b="0" dirty="0">
                <a:latin typeface="Arial" panose="020B0604020202020204" pitchFamily="34" charset="0"/>
                <a:cs typeface="Arial" panose="020B0604020202020204" pitchFamily="34" charset="0"/>
              </a:rPr>
              <a:t>Justice involved women are recognised as some of the most vulnerable and disadvantaged women in society</a:t>
            </a:r>
          </a:p>
          <a:p>
            <a:pPr marL="342900" indent="-342900">
              <a:spcBef>
                <a:spcPts val="3000"/>
              </a:spcBef>
              <a:buClr>
                <a:schemeClr val="accent2"/>
              </a:buClr>
              <a:buSzPct val="110000"/>
              <a:buFont typeface="Arial" panose="020B0604020202020204" pitchFamily="34" charset="0"/>
              <a:buChar char="•"/>
            </a:pPr>
            <a:r>
              <a:rPr lang="en-GB" sz="2400" b="0" dirty="0">
                <a:latin typeface="Arial" panose="020B0604020202020204" pitchFamily="34" charset="0"/>
                <a:cs typeface="Arial" panose="020B0604020202020204" pitchFamily="34" charset="0"/>
              </a:rPr>
              <a:t>Histories of adverse childhood events, domestic abuse, exploitation, financial insecurity, poor mental health, substance use and homelessness</a:t>
            </a:r>
          </a:p>
          <a:p>
            <a:pPr marL="342900" indent="-342900">
              <a:spcBef>
                <a:spcPts val="3000"/>
              </a:spcBef>
              <a:buClr>
                <a:schemeClr val="accent2"/>
              </a:buClr>
              <a:buSzPct val="110000"/>
              <a:buFont typeface="Arial" panose="020B0604020202020204" pitchFamily="34" charset="0"/>
              <a:buChar char="•"/>
            </a:pPr>
            <a:r>
              <a:rPr lang="en-GB" sz="2400" b="0" dirty="0">
                <a:latin typeface="Arial" panose="020B0604020202020204" pitchFamily="34" charset="0"/>
                <a:cs typeface="Arial" panose="020B0604020202020204" pitchFamily="34" charset="0"/>
              </a:rPr>
              <a:t>Complex interactions between these issues often means women are passed between services</a:t>
            </a:r>
          </a:p>
          <a:p>
            <a:pPr marL="342900" indent="-342900">
              <a:spcBef>
                <a:spcPts val="3000"/>
              </a:spcBef>
              <a:buClr>
                <a:schemeClr val="accent2"/>
              </a:buClr>
              <a:buSzPct val="110000"/>
              <a:buFont typeface="Arial" panose="020B0604020202020204" pitchFamily="34" charset="0"/>
              <a:buChar char="•"/>
            </a:pPr>
            <a:r>
              <a:rPr lang="en-GB" sz="2400" b="0" dirty="0">
                <a:latin typeface="Arial" panose="020B0604020202020204" pitchFamily="34" charset="0"/>
                <a:cs typeface="Arial" panose="020B0604020202020204" pitchFamily="34" charset="0"/>
              </a:rPr>
              <a:t>Viewed as complex, challenging, difficult to treat</a:t>
            </a:r>
          </a:p>
        </p:txBody>
      </p:sp>
      <p:pic>
        <p:nvPicPr>
          <p:cNvPr id="5" name="Picture 4" descr="Chicken wire close-up">
            <a:extLst>
              <a:ext uri="{FF2B5EF4-FFF2-40B4-BE49-F238E27FC236}">
                <a16:creationId xmlns:a16="http://schemas.microsoft.com/office/drawing/2014/main" id="{2FF4CE16-73D4-492C-A710-6FA12BDD90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4491" y="1570233"/>
            <a:ext cx="4547702" cy="4780065"/>
          </a:xfrm>
          <a:prstGeom prst="rect">
            <a:avLst/>
          </a:prstGeom>
        </p:spPr>
      </p:pic>
    </p:spTree>
    <p:extLst>
      <p:ext uri="{BB962C8B-B14F-4D97-AF65-F5344CB8AC3E}">
        <p14:creationId xmlns:p14="http://schemas.microsoft.com/office/powerpoint/2010/main" val="690508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B4AAA-CA8E-E431-0366-9140D44774D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0A07450-458F-0AE0-25A5-5B45D5083F72}"/>
              </a:ext>
            </a:extLst>
          </p:cNvPr>
          <p:cNvSpPr>
            <a:spLocks noGrp="1"/>
          </p:cNvSpPr>
          <p:nvPr>
            <p:ph type="title"/>
          </p:nvPr>
        </p:nvSpPr>
        <p:spPr>
          <a:xfrm>
            <a:off x="447101" y="573247"/>
            <a:ext cx="10515600" cy="553998"/>
          </a:xfrm>
        </p:spPr>
        <p:txBody>
          <a:bodyPr/>
          <a:lstStyle/>
          <a:p>
            <a:r>
              <a:rPr lang="en-GB" dirty="0">
                <a:latin typeface="Arial" panose="020B0604020202020204" pitchFamily="34" charset="0"/>
                <a:cs typeface="Arial" panose="020B0604020202020204" pitchFamily="34" charset="0"/>
              </a:rPr>
              <a:t>References</a:t>
            </a:r>
          </a:p>
        </p:txBody>
      </p:sp>
      <p:sp>
        <p:nvSpPr>
          <p:cNvPr id="12" name="TextBox 11">
            <a:extLst>
              <a:ext uri="{FF2B5EF4-FFF2-40B4-BE49-F238E27FC236}">
                <a16:creationId xmlns:a16="http://schemas.microsoft.com/office/drawing/2014/main" id="{5C812B85-F02C-E5CF-541F-58A120E1AF82}"/>
              </a:ext>
            </a:extLst>
          </p:cNvPr>
          <p:cNvSpPr txBox="1"/>
          <p:nvPr/>
        </p:nvSpPr>
        <p:spPr>
          <a:xfrm>
            <a:off x="278078" y="1785623"/>
            <a:ext cx="11348333" cy="4278094"/>
          </a:xfrm>
          <a:prstGeom prst="rect">
            <a:avLst/>
          </a:prstGeom>
          <a:noFill/>
        </p:spPr>
        <p:txBody>
          <a:bodyPr wrap="square">
            <a:spAutoFit/>
          </a:bodyPr>
          <a:lstStyle/>
          <a:p>
            <a:pPr marL="342900" indent="-342900">
              <a:spcAft>
                <a:spcPts val="600"/>
              </a:spcAft>
              <a:buClr>
                <a:schemeClr val="accent2"/>
              </a:buClr>
              <a:buFont typeface="Arial" panose="020B0604020202020204" pitchFamily="34" charset="0"/>
              <a:buChar char="•"/>
              <a:defRPr/>
            </a:pPr>
            <a:r>
              <a:rPr lang="en-GB" dirty="0">
                <a:latin typeface="Arial" panose="020B0604020202020204" pitchFamily="34" charset="0"/>
                <a:cs typeface="Arial" panose="020B0604020202020204" pitchFamily="34" charset="0"/>
              </a:rPr>
              <a:t>Makovec Knight, J., Hannon, O., Spitz, G., </a:t>
            </a:r>
            <a:r>
              <a:rPr lang="en-GB" dirty="0" err="1">
                <a:latin typeface="Arial" panose="020B0604020202020204" pitchFamily="34" charset="0"/>
                <a:cs typeface="Arial" panose="020B0604020202020204" pitchFamily="34" charset="0"/>
              </a:rPr>
              <a:t>Astridge</a:t>
            </a:r>
            <a:r>
              <a:rPr lang="en-GB" dirty="0">
                <a:latin typeface="Arial" panose="020B0604020202020204" pitchFamily="34" charset="0"/>
                <a:cs typeface="Arial" panose="020B0604020202020204" pitchFamily="34" charset="0"/>
              </a:rPr>
              <a:t>, A., Copas, C., Duarte Martins, B., ... &amp; Ponsford, J. (2025). Brain Injury Within Intimate Partner Violence: What Are the Cognitive Effects?. </a:t>
            </a:r>
            <a:r>
              <a:rPr lang="en-GB" i="1" dirty="0">
                <a:latin typeface="Arial" panose="020B0604020202020204" pitchFamily="34" charset="0"/>
                <a:cs typeface="Arial" panose="020B0604020202020204" pitchFamily="34" charset="0"/>
              </a:rPr>
              <a:t>Journal of Neurotrauma</a:t>
            </a:r>
            <a:r>
              <a:rPr lang="en-GB" dirty="0">
                <a:latin typeface="Arial" panose="020B0604020202020204" pitchFamily="34" charset="0"/>
                <a:cs typeface="Arial" panose="020B0604020202020204" pitchFamily="34" charset="0"/>
              </a:rPr>
              <a:t>.</a:t>
            </a:r>
          </a:p>
          <a:p>
            <a:pPr marL="342900" indent="-342900">
              <a:spcAft>
                <a:spcPts val="600"/>
              </a:spcAft>
              <a:buClr>
                <a:schemeClr val="accent2"/>
              </a:buClr>
              <a:buFont typeface="Arial" panose="020B0604020202020204" pitchFamily="34" charset="0"/>
              <a:buChar char="•"/>
              <a:defRPr/>
            </a:pPr>
            <a:r>
              <a:rPr lang="en-GB" dirty="0">
                <a:latin typeface="Arial" panose="020B0604020202020204" pitchFamily="34" charset="0"/>
                <a:cs typeface="Arial" panose="020B0604020202020204" pitchFamily="34" charset="0"/>
              </a:rPr>
              <a:t>Matheson, F. I., McLuhan, A., Riccardi, J. S., Kirby, A., &amp; McMillan, T. M. (2024). Implementing interventions for women and youth with traumatic brain injury at transition from custodial settings: A call to action. </a:t>
            </a:r>
            <a:r>
              <a:rPr lang="en-GB" i="1" dirty="0">
                <a:latin typeface="Arial" panose="020B0604020202020204" pitchFamily="34" charset="0"/>
                <a:cs typeface="Arial" panose="020B0604020202020204" pitchFamily="34" charset="0"/>
              </a:rPr>
              <a:t>Neuropsychiatric disease and treatment</a:t>
            </a:r>
            <a:r>
              <a:rPr lang="en-GB" dirty="0">
                <a:latin typeface="Arial" panose="020B0604020202020204" pitchFamily="34" charset="0"/>
                <a:cs typeface="Arial" panose="020B0604020202020204" pitchFamily="34" charset="0"/>
              </a:rPr>
              <a:t>, 1169-1177.</a:t>
            </a:r>
            <a:endParaRPr lang="en-GB" kern="100" dirty="0">
              <a:latin typeface="Arial" panose="020B0604020202020204" pitchFamily="34" charset="0"/>
              <a:ea typeface="Aptos" panose="020B0004020202020204" pitchFamily="34" charset="0"/>
              <a:cs typeface="Arial" panose="020B0604020202020204" pitchFamily="34" charset="0"/>
            </a:endParaRPr>
          </a:p>
          <a:p>
            <a:pPr marL="342900" indent="-342900">
              <a:spcAft>
                <a:spcPts val="600"/>
              </a:spcAft>
              <a:buClr>
                <a:schemeClr val="accent2"/>
              </a:buClr>
              <a:buFont typeface="Arial" panose="020B0604020202020204" pitchFamily="34" charset="0"/>
              <a:buChar char="•"/>
              <a:defRPr/>
            </a:pPr>
            <a:r>
              <a:rPr lang="en-GB" kern="100" dirty="0">
                <a:effectLst/>
                <a:latin typeface="Arial" panose="020B0604020202020204" pitchFamily="34" charset="0"/>
                <a:ea typeface="Aptos" panose="020B0004020202020204" pitchFamily="34" charset="0"/>
                <a:cs typeface="Arial" panose="020B0604020202020204" pitchFamily="34" charset="0"/>
              </a:rPr>
              <a:t>McMillan, T. M., Aslam, H., Crowe, E., Seddon, E., &amp; Barry, S. J. (2021). Associations between significant head injury and persisting disability and violent crime in women in prison in Scotland, UK: a cross-sectional study. </a:t>
            </a:r>
            <a:r>
              <a:rPr lang="en-GB" i="1" kern="100" dirty="0">
                <a:effectLst/>
                <a:latin typeface="Arial" panose="020B0604020202020204" pitchFamily="34" charset="0"/>
                <a:ea typeface="Aptos" panose="020B0004020202020204" pitchFamily="34" charset="0"/>
                <a:cs typeface="Arial" panose="020B0604020202020204" pitchFamily="34" charset="0"/>
              </a:rPr>
              <a:t>The Lancet Psychiatry</a:t>
            </a:r>
            <a:r>
              <a:rPr lang="en-GB" kern="100" dirty="0">
                <a:effectLst/>
                <a:latin typeface="Arial" panose="020B0604020202020204" pitchFamily="34" charset="0"/>
                <a:ea typeface="Aptos" panose="020B0004020202020204" pitchFamily="34" charset="0"/>
                <a:cs typeface="Arial" panose="020B0604020202020204" pitchFamily="34" charset="0"/>
              </a:rPr>
              <a:t>, </a:t>
            </a:r>
            <a:r>
              <a:rPr lang="en-GB" i="1" kern="100" dirty="0">
                <a:effectLst/>
                <a:latin typeface="Arial" panose="020B0604020202020204" pitchFamily="34" charset="0"/>
                <a:ea typeface="Aptos" panose="020B0004020202020204" pitchFamily="34" charset="0"/>
                <a:cs typeface="Arial" panose="020B0604020202020204" pitchFamily="34" charset="0"/>
              </a:rPr>
              <a:t>8</a:t>
            </a:r>
            <a:r>
              <a:rPr lang="en-GB" kern="100" dirty="0">
                <a:effectLst/>
                <a:latin typeface="Arial" panose="020B0604020202020204" pitchFamily="34" charset="0"/>
                <a:ea typeface="Aptos" panose="020B0004020202020204" pitchFamily="34" charset="0"/>
                <a:cs typeface="Arial" panose="020B0604020202020204" pitchFamily="34" charset="0"/>
              </a:rPr>
              <a:t>(6), 512-520.</a:t>
            </a:r>
            <a:endParaRPr kumimoji="0" lang="en-GB" i="0" u="none" strike="noStrike" kern="1200" cap="none" spc="0" normalizeH="0" baseline="0" noProof="0" dirty="0">
              <a:ln>
                <a:noFill/>
              </a:ln>
              <a:solidFill>
                <a:schemeClr val="tx2"/>
              </a:solidFill>
              <a:effectLst/>
              <a:uLnTx/>
              <a:uFillTx/>
              <a:latin typeface="Arial" panose="020B0604020202020204" pitchFamily="34" charset="0"/>
              <a:ea typeface="MS Mincho" panose="02020609040205080304" pitchFamily="49" charset="-128"/>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kumimoji="0" lang="en-US" b="0" i="0" u="none" strike="noStrike" kern="1200" cap="none" spc="0" normalizeH="0" baseline="0" noProof="0" dirty="0">
                <a:ln>
                  <a:noFill/>
                </a:ln>
                <a:solidFill>
                  <a:schemeClr val="tx2"/>
                </a:solidFill>
                <a:effectLst/>
                <a:uLnTx/>
                <a:uFillTx/>
                <a:latin typeface="Arial" panose="020B0604020202020204" pitchFamily="34" charset="0"/>
                <a:ea typeface="+mn-lt"/>
                <a:cs typeface="Arial" panose="020B0604020202020204" pitchFamily="34" charset="0"/>
              </a:rPr>
              <a:t>Pitman I, Haddlesey C, Ramos SD, Oddy M, Fortescue D. The association between neuropsychological performance and self-reported traumatic brain injury in a sample of adult male prisoners in the UK. </a:t>
            </a:r>
            <a:r>
              <a:rPr kumimoji="0" lang="en-US" b="0" i="1" u="none" strike="noStrike" kern="1200" cap="none" spc="0" normalizeH="0" baseline="0" noProof="0" dirty="0" err="1">
                <a:ln>
                  <a:noFill/>
                </a:ln>
                <a:solidFill>
                  <a:schemeClr val="tx2"/>
                </a:solidFill>
                <a:effectLst/>
                <a:uLnTx/>
                <a:uFillTx/>
                <a:latin typeface="Arial" panose="020B0604020202020204" pitchFamily="34" charset="0"/>
                <a:ea typeface="+mn-lt"/>
                <a:cs typeface="Arial" panose="020B0604020202020204" pitchFamily="34" charset="0"/>
              </a:rPr>
              <a:t>Neuropsychol</a:t>
            </a:r>
            <a:r>
              <a:rPr kumimoji="0" lang="en-US" b="0" i="1" u="none" strike="noStrike" kern="1200" cap="none" spc="0" normalizeH="0" baseline="0" noProof="0" dirty="0">
                <a:ln>
                  <a:noFill/>
                </a:ln>
                <a:solidFill>
                  <a:schemeClr val="tx2"/>
                </a:solidFill>
                <a:effectLst/>
                <a:uLnTx/>
                <a:uFillTx/>
                <a:latin typeface="Arial" panose="020B0604020202020204" pitchFamily="34" charset="0"/>
                <a:ea typeface="+mn-lt"/>
                <a:cs typeface="Arial" panose="020B0604020202020204" pitchFamily="34" charset="0"/>
              </a:rPr>
              <a:t> </a:t>
            </a:r>
            <a:r>
              <a:rPr kumimoji="0" lang="en-US" b="0" i="1" u="none" strike="noStrike" kern="1200" cap="none" spc="0" normalizeH="0" baseline="0" noProof="0" dirty="0" err="1">
                <a:ln>
                  <a:noFill/>
                </a:ln>
                <a:solidFill>
                  <a:schemeClr val="tx2"/>
                </a:solidFill>
                <a:effectLst/>
                <a:uLnTx/>
                <a:uFillTx/>
                <a:latin typeface="Arial" panose="020B0604020202020204" pitchFamily="34" charset="0"/>
                <a:ea typeface="+mn-lt"/>
                <a:cs typeface="Arial" panose="020B0604020202020204" pitchFamily="34" charset="0"/>
              </a:rPr>
              <a:t>Rehabil</a:t>
            </a:r>
            <a:r>
              <a:rPr kumimoji="0" lang="en-US" b="0" i="0" u="none" strike="noStrike" kern="1200" cap="none" spc="0" normalizeH="0" baseline="0" noProof="0" dirty="0">
                <a:ln>
                  <a:noFill/>
                </a:ln>
                <a:solidFill>
                  <a:schemeClr val="tx2"/>
                </a:solidFill>
                <a:effectLst/>
                <a:uLnTx/>
                <a:uFillTx/>
                <a:latin typeface="Arial" panose="020B0604020202020204" pitchFamily="34" charset="0"/>
                <a:ea typeface="+mn-lt"/>
                <a:cs typeface="Arial" panose="020B0604020202020204" pitchFamily="34" charset="0"/>
              </a:rPr>
              <a:t>. (2015) 25:763–79.</a:t>
            </a:r>
            <a:endParaRPr kumimoji="0" lang="en-GB" i="0" u="none" strike="noStrike" kern="1200" cap="none" spc="0" normalizeH="0" baseline="0" noProof="0" dirty="0">
              <a:ln>
                <a:noFill/>
              </a:ln>
              <a:solidFill>
                <a:schemeClr val="tx2"/>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kumimoji="0" lang="en-GB"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Williams, W., </a:t>
            </a:r>
            <a:r>
              <a:rPr kumimoji="0" lang="en-GB" i="0" u="none" strike="noStrike" kern="1200" cap="none" spc="0" normalizeH="0" baseline="0" noProof="0" dirty="0" err="1">
                <a:ln>
                  <a:noFill/>
                </a:ln>
                <a:solidFill>
                  <a:schemeClr val="tx2"/>
                </a:solidFill>
                <a:effectLst/>
                <a:uLnTx/>
                <a:uFillTx/>
                <a:latin typeface="Arial" panose="020B0604020202020204" pitchFamily="34" charset="0"/>
                <a:cs typeface="Arial" panose="020B0604020202020204" pitchFamily="34" charset="0"/>
              </a:rPr>
              <a:t>Chitsabesan</a:t>
            </a:r>
            <a:r>
              <a:rPr kumimoji="0" lang="en-GB"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 P., Fazel, S., McMillan, T., Hughes, N., Parsonage, M., &amp; Tonks, J. (2018). Traumatic brain injury: a potential cause of violent crime?. </a:t>
            </a:r>
            <a:r>
              <a:rPr kumimoji="0" lang="en-GB" i="1"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The Lancet Psychiatry</a:t>
            </a:r>
            <a:r>
              <a:rPr kumimoji="0" lang="en-GB"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 5(10)</a:t>
            </a:r>
          </a:p>
        </p:txBody>
      </p:sp>
    </p:spTree>
    <p:extLst>
      <p:ext uri="{BB962C8B-B14F-4D97-AF65-F5344CB8AC3E}">
        <p14:creationId xmlns:p14="http://schemas.microsoft.com/office/powerpoint/2010/main" val="1330442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96A63-9D29-7F8D-FB21-FE3BC4BC1B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9A0B2C-90FA-1470-F426-FF5C0BA27143}"/>
              </a:ext>
            </a:extLst>
          </p:cNvPr>
          <p:cNvSpPr>
            <a:spLocks noGrp="1"/>
          </p:cNvSpPr>
          <p:nvPr>
            <p:ph type="title"/>
          </p:nvPr>
        </p:nvSpPr>
        <p:spPr>
          <a:xfrm>
            <a:off x="517007" y="725064"/>
            <a:ext cx="10515600" cy="609398"/>
          </a:xfrm>
        </p:spPr>
        <p:txBody>
          <a:bodyPr/>
          <a:lstStyle/>
          <a:p>
            <a:r>
              <a:rPr lang="en-GB" sz="4400" dirty="0">
                <a:latin typeface="Arial Bold" panose="020B0704020202020204" pitchFamily="34" charset="0"/>
                <a:cs typeface="Arial Bold" panose="020B0704020202020204" pitchFamily="34" charset="0"/>
              </a:rPr>
              <a:t>Making the link</a:t>
            </a:r>
          </a:p>
        </p:txBody>
      </p:sp>
      <p:sp>
        <p:nvSpPr>
          <p:cNvPr id="3" name="Content Placeholder 2">
            <a:extLst>
              <a:ext uri="{FF2B5EF4-FFF2-40B4-BE49-F238E27FC236}">
                <a16:creationId xmlns:a16="http://schemas.microsoft.com/office/drawing/2014/main" id="{50FB791A-4A80-95E5-A0BE-644CC81F45BB}"/>
              </a:ext>
            </a:extLst>
          </p:cNvPr>
          <p:cNvSpPr>
            <a:spLocks noGrp="1"/>
          </p:cNvSpPr>
          <p:nvPr>
            <p:ph type="body" sz="quarter" idx="12"/>
          </p:nvPr>
        </p:nvSpPr>
        <p:spPr>
          <a:xfrm>
            <a:off x="517006" y="1641987"/>
            <a:ext cx="8567999" cy="4874407"/>
          </a:xfrm>
        </p:spPr>
        <p:txBody>
          <a:bodyPr>
            <a:noAutofit/>
          </a:bodyPr>
          <a:lstStyle/>
          <a:p>
            <a:pPr marL="457200" marR="0" lvl="0" indent="-457200" algn="l" defTabSz="914400" rtl="0" eaLnBrk="1" fontAlgn="auto" latinLnBrk="0" hangingPunct="1">
              <a:lnSpc>
                <a:spcPct val="150000"/>
              </a:lnSpc>
              <a:spcBef>
                <a:spcPts val="0"/>
              </a:spcBef>
              <a:spcAft>
                <a:spcPts val="0"/>
              </a:spcAft>
              <a:buClr>
                <a:schemeClr val="accent5"/>
              </a:buClr>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2016-2018 HMP</a:t>
            </a:r>
            <a:r>
              <a:rPr lang="en-GB" sz="2400" b="0" dirty="0">
                <a:latin typeface="Arial" panose="020B0604020202020204" pitchFamily="34" charset="0"/>
                <a:cs typeface="Arial" panose="020B0604020202020204" pitchFamily="34" charset="0"/>
              </a:rPr>
              <a:t> </a:t>
            </a:r>
            <a:r>
              <a:rPr kumimoji="0" lang="en-GB" sz="2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Drake Hall</a:t>
            </a:r>
            <a:r>
              <a:rPr lang="en-GB" sz="2400" b="0" dirty="0">
                <a:latin typeface="Arial" panose="020B0604020202020204" pitchFamily="34" charset="0"/>
                <a:cs typeface="Arial" panose="020B0604020202020204" pitchFamily="34" charset="0"/>
              </a:rPr>
              <a:t> </a:t>
            </a:r>
            <a:endParaRPr kumimoji="0" lang="en-GB" sz="24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457200" marR="0" lvl="0" indent="-457200" algn="l" defTabSz="914400" rtl="0" eaLnBrk="1" fontAlgn="auto" latinLnBrk="0" hangingPunct="1">
              <a:lnSpc>
                <a:spcPct val="150000"/>
              </a:lnSpc>
              <a:spcBef>
                <a:spcPts val="0"/>
              </a:spcBef>
              <a:spcAft>
                <a:spcPts val="0"/>
              </a:spcAft>
              <a:buClr>
                <a:schemeClr val="accent5"/>
              </a:buClr>
              <a:buSzTx/>
              <a:buFont typeface="Arial" panose="020B0604020202020204" pitchFamily="34" charset="0"/>
              <a:buChar char="•"/>
              <a:tabLst/>
              <a:defRPr/>
            </a:pPr>
            <a:r>
              <a:rPr lang="en-GB" sz="2400" b="0" dirty="0">
                <a:latin typeface="Arial" panose="020B0604020202020204" pitchFamily="34" charset="0"/>
                <a:cs typeface="Arial" panose="020B0604020202020204" pitchFamily="34" charset="0"/>
              </a:rPr>
              <a:t>Launched a pilot of the brain injury </a:t>
            </a:r>
            <a:r>
              <a:rPr lang="en-GB" sz="2400" b="0" dirty="0" err="1">
                <a:latin typeface="Arial" panose="020B0604020202020204" pitchFamily="34" charset="0"/>
                <a:cs typeface="Arial" panose="020B0604020202020204" pitchFamily="34" charset="0"/>
              </a:rPr>
              <a:t>linkworker</a:t>
            </a:r>
            <a:r>
              <a:rPr lang="en-GB" sz="2400" b="0" dirty="0">
                <a:latin typeface="Arial" panose="020B0604020202020204" pitchFamily="34" charset="0"/>
                <a:cs typeface="Arial" panose="020B0604020202020204" pitchFamily="34" charset="0"/>
              </a:rPr>
              <a:t> (BIL) service</a:t>
            </a:r>
          </a:p>
          <a:p>
            <a:pPr marL="457200" marR="0" lvl="0" indent="-457200" algn="l" defTabSz="914400" rtl="0" eaLnBrk="1" fontAlgn="auto" latinLnBrk="0" hangingPunct="1">
              <a:lnSpc>
                <a:spcPct val="150000"/>
              </a:lnSpc>
              <a:spcBef>
                <a:spcPts val="0"/>
              </a:spcBef>
              <a:spcAft>
                <a:spcPts val="0"/>
              </a:spcAft>
              <a:buClr>
                <a:schemeClr val="accent5"/>
              </a:buClr>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Providing identification and neuropsychological rehabilitation of women with history of BI</a:t>
            </a:r>
          </a:p>
          <a:p>
            <a:pPr marL="914400" marR="0" lvl="1" indent="-457200" algn="l" defTabSz="914400" rtl="0" eaLnBrk="1" fontAlgn="auto" latinLnBrk="0" hangingPunct="1">
              <a:lnSpc>
                <a:spcPct val="150000"/>
              </a:lnSpc>
              <a:spcAft>
                <a:spcPts val="0"/>
              </a:spcAft>
              <a:buClr>
                <a:schemeClr val="accent5"/>
              </a:buClr>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Staff training</a:t>
            </a:r>
          </a:p>
          <a:p>
            <a:pPr marL="914400" marR="0" lvl="1" indent="-457200" algn="l" defTabSz="914400" rtl="0" eaLnBrk="1" fontAlgn="auto" latinLnBrk="0" hangingPunct="1">
              <a:lnSpc>
                <a:spcPct val="150000"/>
              </a:lnSpc>
              <a:spcAft>
                <a:spcPts val="0"/>
              </a:spcAft>
              <a:buClr>
                <a:schemeClr val="accent5"/>
              </a:buClr>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1:1 support </a:t>
            </a:r>
          </a:p>
          <a:p>
            <a:pPr marL="457200" marR="0" lvl="0" indent="-457200" algn="l" defTabSz="914400" rtl="0" eaLnBrk="1" fontAlgn="auto" latinLnBrk="0" hangingPunct="1">
              <a:lnSpc>
                <a:spcPct val="150000"/>
              </a:lnSpc>
              <a:spcBef>
                <a:spcPts val="0"/>
              </a:spcBef>
              <a:spcAft>
                <a:spcPts val="0"/>
              </a:spcAft>
              <a:buClr>
                <a:schemeClr val="accent5"/>
              </a:buClr>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Resulted in the report: Making the Link (</a:t>
            </a:r>
            <a:r>
              <a:rPr kumimoji="0" lang="en-GB" sz="2400" b="0" i="0" u="none" strike="noStrike" kern="1200" cap="none" spc="0" normalizeH="0" baseline="0" noProof="0" dirty="0" err="1">
                <a:ln>
                  <a:noFill/>
                </a:ln>
                <a:effectLst/>
                <a:uLnTx/>
                <a:uFillTx/>
                <a:latin typeface="Arial" panose="020B0604020202020204" pitchFamily="34" charset="0"/>
                <a:cs typeface="Arial" panose="020B0604020202020204" pitchFamily="34" charset="0"/>
              </a:rPr>
              <a:t>Brainkind</a:t>
            </a:r>
            <a:r>
              <a:rPr kumimoji="0" lang="en-GB" sz="2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 2019)</a:t>
            </a:r>
            <a:endParaRPr lang="en-GB" sz="2400" b="0" dirty="0">
              <a:latin typeface="Arial" panose="020B0604020202020204" pitchFamily="34" charset="0"/>
              <a:cs typeface="Arial" panose="020B0604020202020204" pitchFamily="34" charset="0"/>
            </a:endParaRPr>
          </a:p>
          <a:p>
            <a:pPr marL="342900" indent="-342900">
              <a:spcBef>
                <a:spcPts val="3000"/>
              </a:spcBef>
              <a:buClr>
                <a:schemeClr val="accent5"/>
              </a:buClr>
              <a:buSzPct val="110000"/>
              <a:buFont typeface="Arial" panose="020B0604020202020204" pitchFamily="34" charset="0"/>
              <a:buChar char="•"/>
            </a:pPr>
            <a:r>
              <a:rPr lang="en-GB" sz="2000" dirty="0">
                <a:hlinkClick r:id="rId3">
                  <a:extLst>
                    <a:ext uri="{A12FA001-AC4F-418D-AE19-62706E023703}">
                      <ahyp:hlinkClr xmlns:ahyp="http://schemas.microsoft.com/office/drawing/2018/hyperlinkcolor" val="tx"/>
                    </a:ext>
                  </a:extLst>
                </a:hlinkClick>
              </a:rPr>
              <a:t>Making-the-Link-Female-Offending-and-Brain-Injury.pdf</a:t>
            </a:r>
            <a:endParaRPr lang="en-GB" sz="2400" b="0" dirty="0">
              <a:latin typeface="Tw Cen MT" panose="020B0602020104020603" pitchFamily="34" charset="0"/>
            </a:endParaRPr>
          </a:p>
        </p:txBody>
      </p:sp>
      <p:pic>
        <p:nvPicPr>
          <p:cNvPr id="6" name="Picture 5">
            <a:extLst>
              <a:ext uri="{FF2B5EF4-FFF2-40B4-BE49-F238E27FC236}">
                <a16:creationId xmlns:a16="http://schemas.microsoft.com/office/drawing/2014/main" id="{03F2A715-2B8B-FF10-738D-C0CE133A3AC6}"/>
              </a:ext>
            </a:extLst>
          </p:cNvPr>
          <p:cNvPicPr>
            <a:picLocks noChangeAspect="1"/>
          </p:cNvPicPr>
          <p:nvPr/>
        </p:nvPicPr>
        <p:blipFill>
          <a:blip r:embed="rId4"/>
          <a:stretch>
            <a:fillRect/>
          </a:stretch>
        </p:blipFill>
        <p:spPr>
          <a:xfrm>
            <a:off x="9241280" y="562438"/>
            <a:ext cx="2950720" cy="6047756"/>
          </a:xfrm>
          <a:prstGeom prst="rect">
            <a:avLst/>
          </a:prstGeom>
        </p:spPr>
      </p:pic>
      <p:pic>
        <p:nvPicPr>
          <p:cNvPr id="7" name="Picture 6">
            <a:extLst>
              <a:ext uri="{FF2B5EF4-FFF2-40B4-BE49-F238E27FC236}">
                <a16:creationId xmlns:a16="http://schemas.microsoft.com/office/drawing/2014/main" id="{A9A72A47-FE2B-34F4-9E58-83F6612DA697}"/>
              </a:ext>
            </a:extLst>
          </p:cNvPr>
          <p:cNvPicPr>
            <a:picLocks noChangeAspect="1"/>
          </p:cNvPicPr>
          <p:nvPr/>
        </p:nvPicPr>
        <p:blipFill>
          <a:blip r:embed="rId5"/>
          <a:stretch>
            <a:fillRect/>
          </a:stretch>
        </p:blipFill>
        <p:spPr>
          <a:xfrm>
            <a:off x="8307830" y="280286"/>
            <a:ext cx="1866900" cy="1866900"/>
          </a:xfrm>
          <a:prstGeom prst="rect">
            <a:avLst/>
          </a:prstGeom>
        </p:spPr>
      </p:pic>
    </p:spTree>
    <p:extLst>
      <p:ext uri="{BB962C8B-B14F-4D97-AF65-F5344CB8AC3E}">
        <p14:creationId xmlns:p14="http://schemas.microsoft.com/office/powerpoint/2010/main" val="2925971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4F2FC-5097-CF8E-9B46-2003DEE64F3C}"/>
              </a:ext>
            </a:extLst>
          </p:cNvPr>
          <p:cNvSpPr>
            <a:spLocks noGrp="1"/>
          </p:cNvSpPr>
          <p:nvPr>
            <p:ph type="title"/>
          </p:nvPr>
        </p:nvSpPr>
        <p:spPr>
          <a:xfrm>
            <a:off x="583894" y="355097"/>
            <a:ext cx="10515600" cy="553998"/>
          </a:xfrm>
        </p:spPr>
        <p:txBody>
          <a:bodyPr/>
          <a:lstStyle/>
          <a:p>
            <a:r>
              <a:rPr lang="en-GB" dirty="0">
                <a:latin typeface="Arial" panose="020B0604020202020204" pitchFamily="34" charset="0"/>
                <a:cs typeface="Arial" panose="020B0604020202020204" pitchFamily="34" charset="0"/>
              </a:rPr>
              <a:t>Making the Link: Key Findings</a:t>
            </a:r>
          </a:p>
        </p:txBody>
      </p:sp>
      <p:pic>
        <p:nvPicPr>
          <p:cNvPr id="7" name="Picture 6">
            <a:extLst>
              <a:ext uri="{FF2B5EF4-FFF2-40B4-BE49-F238E27FC236}">
                <a16:creationId xmlns:a16="http://schemas.microsoft.com/office/drawing/2014/main" id="{CA2C3C57-F08D-E98D-E3DB-8D7FFCCBDD43}"/>
              </a:ext>
            </a:extLst>
          </p:cNvPr>
          <p:cNvPicPr>
            <a:picLocks noChangeAspect="1"/>
          </p:cNvPicPr>
          <p:nvPr/>
        </p:nvPicPr>
        <p:blipFill rotWithShape="1">
          <a:blip r:embed="rId3"/>
          <a:srcRect l="26507" t="252" r="13765" b="7166"/>
          <a:stretch/>
        </p:blipFill>
        <p:spPr>
          <a:xfrm>
            <a:off x="2912124" y="1838330"/>
            <a:ext cx="6367751" cy="3661799"/>
          </a:xfrm>
          <a:prstGeom prst="rect">
            <a:avLst/>
          </a:prstGeom>
        </p:spPr>
      </p:pic>
      <p:sp>
        <p:nvSpPr>
          <p:cNvPr id="8" name="Oval 7">
            <a:extLst>
              <a:ext uri="{FF2B5EF4-FFF2-40B4-BE49-F238E27FC236}">
                <a16:creationId xmlns:a16="http://schemas.microsoft.com/office/drawing/2014/main" id="{F9A67E91-358C-A35C-07F5-81AA9B672374}"/>
              </a:ext>
            </a:extLst>
          </p:cNvPr>
          <p:cNvSpPr/>
          <p:nvPr/>
        </p:nvSpPr>
        <p:spPr>
          <a:xfrm>
            <a:off x="583894" y="1404879"/>
            <a:ext cx="1597446" cy="1528337"/>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GB" sz="3200" b="1"/>
              <a:t>64%</a:t>
            </a:r>
          </a:p>
        </p:txBody>
      </p:sp>
      <p:sp>
        <p:nvSpPr>
          <p:cNvPr id="10" name="TextBox 9">
            <a:extLst>
              <a:ext uri="{FF2B5EF4-FFF2-40B4-BE49-F238E27FC236}">
                <a16:creationId xmlns:a16="http://schemas.microsoft.com/office/drawing/2014/main" id="{A5204637-B83D-2648-2EAC-9E354E3F1580}"/>
              </a:ext>
            </a:extLst>
          </p:cNvPr>
          <p:cNvSpPr txBox="1"/>
          <p:nvPr/>
        </p:nvSpPr>
        <p:spPr>
          <a:xfrm>
            <a:off x="142240" y="3059668"/>
            <a:ext cx="26340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History indicative of BI</a:t>
            </a:r>
          </a:p>
        </p:txBody>
      </p:sp>
      <p:sp>
        <p:nvSpPr>
          <p:cNvPr id="11" name="TextBox 10">
            <a:extLst>
              <a:ext uri="{FF2B5EF4-FFF2-40B4-BE49-F238E27FC236}">
                <a16:creationId xmlns:a16="http://schemas.microsoft.com/office/drawing/2014/main" id="{153DCB99-D1C0-90D4-CFD7-FCED512871D4}"/>
              </a:ext>
            </a:extLst>
          </p:cNvPr>
          <p:cNvSpPr txBox="1"/>
          <p:nvPr/>
        </p:nvSpPr>
        <p:spPr>
          <a:xfrm>
            <a:off x="282635" y="5608171"/>
            <a:ext cx="2368627" cy="830997"/>
          </a:xfrm>
          <a:prstGeom prst="rect">
            <a:avLst/>
          </a:prstGeom>
          <a:noFill/>
        </p:spPr>
        <p:txBody>
          <a:bodyPr wrap="square" rtlCol="0">
            <a:spAutoFit/>
          </a:bodyPr>
          <a:lstStyle/>
          <a:p>
            <a:pPr algn="ctr"/>
            <a:r>
              <a:rPr lang="en-GB" sz="1600" dirty="0">
                <a:latin typeface="Arial" panose="020B0604020202020204" pitchFamily="34" charset="0"/>
                <a:cs typeface="Arial" panose="020B0604020202020204" pitchFamily="34" charset="0"/>
              </a:rPr>
              <a:t>Sustained their brain injury before their first offence</a:t>
            </a:r>
          </a:p>
        </p:txBody>
      </p:sp>
      <p:sp>
        <p:nvSpPr>
          <p:cNvPr id="12" name="Oval 11">
            <a:extLst>
              <a:ext uri="{FF2B5EF4-FFF2-40B4-BE49-F238E27FC236}">
                <a16:creationId xmlns:a16="http://schemas.microsoft.com/office/drawing/2014/main" id="{D9C9378A-1D6F-D1EF-793A-0F75DBF38A13}"/>
              </a:ext>
            </a:extLst>
          </p:cNvPr>
          <p:cNvSpPr/>
          <p:nvPr/>
        </p:nvSpPr>
        <p:spPr>
          <a:xfrm>
            <a:off x="10018005" y="1404879"/>
            <a:ext cx="1597446" cy="1528337"/>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3200" b="1"/>
              <a:t>62%</a:t>
            </a:r>
          </a:p>
        </p:txBody>
      </p:sp>
      <p:sp>
        <p:nvSpPr>
          <p:cNvPr id="13" name="Oval 12">
            <a:extLst>
              <a:ext uri="{FF2B5EF4-FFF2-40B4-BE49-F238E27FC236}">
                <a16:creationId xmlns:a16="http://schemas.microsoft.com/office/drawing/2014/main" id="{AD54E163-F025-495F-73FD-7AA253FE7536}"/>
              </a:ext>
            </a:extLst>
          </p:cNvPr>
          <p:cNvSpPr/>
          <p:nvPr/>
        </p:nvSpPr>
        <p:spPr>
          <a:xfrm>
            <a:off x="10018005" y="4168276"/>
            <a:ext cx="1597446" cy="1528337"/>
          </a:xfrm>
          <a:prstGeom prst="ellipse">
            <a:avLst/>
          </a:prstGeom>
          <a:solidFill>
            <a:schemeClr val="tx2">
              <a:lumMod val="75000"/>
              <a:lumOff val="25000"/>
            </a:schemeClr>
          </a:solidFill>
          <a:ln>
            <a:solidFill>
              <a:schemeClr val="tx2">
                <a:lumMod val="75000"/>
                <a:lumOff val="25000"/>
              </a:schemeClr>
            </a:solidFill>
          </a:ln>
          <a:effectLst/>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3200" b="1"/>
              <a:t>47%</a:t>
            </a:r>
          </a:p>
        </p:txBody>
      </p:sp>
      <p:sp>
        <p:nvSpPr>
          <p:cNvPr id="14" name="TextBox 13">
            <a:extLst>
              <a:ext uri="{FF2B5EF4-FFF2-40B4-BE49-F238E27FC236}">
                <a16:creationId xmlns:a16="http://schemas.microsoft.com/office/drawing/2014/main" id="{FD6609E9-66A2-FEEA-D5B5-E827D525742D}"/>
              </a:ext>
            </a:extLst>
          </p:cNvPr>
          <p:cNvSpPr txBox="1"/>
          <p:nvPr/>
        </p:nvSpPr>
        <p:spPr>
          <a:xfrm>
            <a:off x="9693006" y="5746670"/>
            <a:ext cx="2368627" cy="584775"/>
          </a:xfrm>
          <a:prstGeom prst="rect">
            <a:avLst/>
          </a:prstGeom>
          <a:noFill/>
        </p:spPr>
        <p:txBody>
          <a:bodyPr wrap="square" rtlCol="0">
            <a:spAutoFit/>
          </a:bodyPr>
          <a:lstStyle/>
          <a:p>
            <a:pPr algn="ctr"/>
            <a:r>
              <a:rPr lang="en-GB" sz="1600" dirty="0">
                <a:latin typeface="Arial" panose="020B0604020202020204" pitchFamily="34" charset="0"/>
                <a:cs typeface="Arial" panose="020B0604020202020204" pitchFamily="34" charset="0"/>
              </a:rPr>
              <a:t>Had been to a HMP prison 5 or more times</a:t>
            </a:r>
          </a:p>
        </p:txBody>
      </p:sp>
      <p:sp>
        <p:nvSpPr>
          <p:cNvPr id="15" name="TextBox 14">
            <a:extLst>
              <a:ext uri="{FF2B5EF4-FFF2-40B4-BE49-F238E27FC236}">
                <a16:creationId xmlns:a16="http://schemas.microsoft.com/office/drawing/2014/main" id="{5561056A-A500-B7F6-B2AA-CC6487319732}"/>
              </a:ext>
            </a:extLst>
          </p:cNvPr>
          <p:cNvSpPr txBox="1"/>
          <p:nvPr/>
        </p:nvSpPr>
        <p:spPr>
          <a:xfrm>
            <a:off x="9562641" y="3073967"/>
            <a:ext cx="2629359" cy="830997"/>
          </a:xfrm>
          <a:prstGeom prst="rect">
            <a:avLst/>
          </a:prstGeom>
          <a:noFill/>
        </p:spPr>
        <p:txBody>
          <a:bodyPr wrap="square" rtlCol="0">
            <a:spAutoFit/>
          </a:bodyPr>
          <a:lstStyle/>
          <a:p>
            <a:pPr algn="ctr"/>
            <a:r>
              <a:rPr lang="en-GB" sz="1600" dirty="0">
                <a:latin typeface="Arial" panose="020B0604020202020204" pitchFamily="34" charset="0"/>
                <a:cs typeface="Arial" panose="020B0604020202020204" pitchFamily="34" charset="0"/>
              </a:rPr>
              <a:t>Reported they sustained their BI as a result of domestic abuse</a:t>
            </a:r>
          </a:p>
        </p:txBody>
      </p:sp>
      <p:sp>
        <p:nvSpPr>
          <p:cNvPr id="16" name="Oval 15">
            <a:extLst>
              <a:ext uri="{FF2B5EF4-FFF2-40B4-BE49-F238E27FC236}">
                <a16:creationId xmlns:a16="http://schemas.microsoft.com/office/drawing/2014/main" id="{318E8D6A-2C5C-299E-1708-6F308BDAF178}"/>
              </a:ext>
            </a:extLst>
          </p:cNvPr>
          <p:cNvSpPr/>
          <p:nvPr/>
        </p:nvSpPr>
        <p:spPr>
          <a:xfrm>
            <a:off x="583894" y="3924784"/>
            <a:ext cx="1597446" cy="1528337"/>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3200" b="1"/>
              <a:t>33%</a:t>
            </a:r>
          </a:p>
        </p:txBody>
      </p:sp>
    </p:spTree>
    <p:extLst>
      <p:ext uri="{BB962C8B-B14F-4D97-AF65-F5344CB8AC3E}">
        <p14:creationId xmlns:p14="http://schemas.microsoft.com/office/powerpoint/2010/main" val="273202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7F884-80EE-6E1E-C07B-1EC7748811B7}"/>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CDA15999-46C1-BA71-1E7D-66CEF7FDA3B7}"/>
              </a:ext>
            </a:extLst>
          </p:cNvPr>
          <p:cNvPicPr>
            <a:picLocks noChangeAspect="1"/>
          </p:cNvPicPr>
          <p:nvPr/>
        </p:nvPicPr>
        <p:blipFill>
          <a:blip r:embed="rId3"/>
          <a:stretch>
            <a:fillRect/>
          </a:stretch>
        </p:blipFill>
        <p:spPr>
          <a:xfrm>
            <a:off x="9241837" y="512746"/>
            <a:ext cx="2950163" cy="6047019"/>
          </a:xfrm>
          <a:prstGeom prst="rect">
            <a:avLst/>
          </a:prstGeom>
        </p:spPr>
      </p:pic>
      <p:sp>
        <p:nvSpPr>
          <p:cNvPr id="2" name="Title 1">
            <a:extLst>
              <a:ext uri="{FF2B5EF4-FFF2-40B4-BE49-F238E27FC236}">
                <a16:creationId xmlns:a16="http://schemas.microsoft.com/office/drawing/2014/main" id="{41C385B1-AB53-6ECD-1C16-468943B77656}"/>
              </a:ext>
            </a:extLst>
          </p:cNvPr>
          <p:cNvSpPr>
            <a:spLocks noGrp="1"/>
          </p:cNvSpPr>
          <p:nvPr>
            <p:ph type="title"/>
          </p:nvPr>
        </p:nvSpPr>
        <p:spPr>
          <a:xfrm>
            <a:off x="521217" y="512746"/>
            <a:ext cx="10515600" cy="553998"/>
          </a:xfrm>
        </p:spPr>
        <p:txBody>
          <a:bodyPr/>
          <a:lstStyle/>
          <a:p>
            <a:r>
              <a:rPr lang="en-GB" dirty="0" err="1">
                <a:latin typeface="Arial Bold" panose="020B0704020202020204" pitchFamily="34" charset="0"/>
                <a:cs typeface="Arial Bold" panose="020B0704020202020204" pitchFamily="34" charset="0"/>
              </a:rPr>
              <a:t>Brainkind</a:t>
            </a:r>
            <a:r>
              <a:rPr lang="en-GB" dirty="0">
                <a:latin typeface="Arial Bold" panose="020B0704020202020204" pitchFamily="34" charset="0"/>
                <a:cs typeface="Arial Bold" panose="020B0704020202020204" pitchFamily="34" charset="0"/>
              </a:rPr>
              <a:t> Research: Complex Lives 2024</a:t>
            </a:r>
          </a:p>
        </p:txBody>
      </p:sp>
      <p:graphicFrame>
        <p:nvGraphicFramePr>
          <p:cNvPr id="4" name="Diagram 3">
            <a:extLst>
              <a:ext uri="{FF2B5EF4-FFF2-40B4-BE49-F238E27FC236}">
                <a16:creationId xmlns:a16="http://schemas.microsoft.com/office/drawing/2014/main" id="{79AE1CD7-AD7C-D1FB-65DA-CFAEE481E433}"/>
              </a:ext>
            </a:extLst>
          </p:cNvPr>
          <p:cNvGraphicFramePr/>
          <p:nvPr>
            <p:extLst>
              <p:ext uri="{D42A27DB-BD31-4B8C-83A1-F6EECF244321}">
                <p14:modId xmlns:p14="http://schemas.microsoft.com/office/powerpoint/2010/main" val="3799105251"/>
              </p:ext>
            </p:extLst>
          </p:nvPr>
        </p:nvGraphicFramePr>
        <p:xfrm>
          <a:off x="521217" y="1574298"/>
          <a:ext cx="8809596" cy="49854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62920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90C78-4B4F-400A-4BF7-D241B77A8DFA}"/>
              </a:ext>
            </a:extLst>
          </p:cNvPr>
          <p:cNvSpPr>
            <a:spLocks noGrp="1"/>
          </p:cNvSpPr>
          <p:nvPr>
            <p:ph type="title"/>
          </p:nvPr>
        </p:nvSpPr>
        <p:spPr>
          <a:xfrm>
            <a:off x="638175" y="288300"/>
            <a:ext cx="10515600" cy="553998"/>
          </a:xfrm>
        </p:spPr>
        <p:txBody>
          <a:bodyPr/>
          <a:lstStyle/>
          <a:p>
            <a:r>
              <a:rPr lang="en-GB" dirty="0">
                <a:latin typeface="Arial Bold" panose="020B0704020202020204" pitchFamily="34" charset="0"/>
                <a:cs typeface="Arial Bold" panose="020B0704020202020204" pitchFamily="34" charset="0"/>
              </a:rPr>
              <a:t>Complex lives: Methodology </a:t>
            </a:r>
          </a:p>
        </p:txBody>
      </p:sp>
      <p:graphicFrame>
        <p:nvGraphicFramePr>
          <p:cNvPr id="4" name="Diagram 3">
            <a:extLst>
              <a:ext uri="{FF2B5EF4-FFF2-40B4-BE49-F238E27FC236}">
                <a16:creationId xmlns:a16="http://schemas.microsoft.com/office/drawing/2014/main" id="{F8604B4D-4C53-FF5C-1078-FACFE060940D}"/>
              </a:ext>
            </a:extLst>
          </p:cNvPr>
          <p:cNvGraphicFramePr/>
          <p:nvPr>
            <p:extLst>
              <p:ext uri="{D42A27DB-BD31-4B8C-83A1-F6EECF244321}">
                <p14:modId xmlns:p14="http://schemas.microsoft.com/office/powerpoint/2010/main" val="2808864804"/>
              </p:ext>
            </p:extLst>
          </p:nvPr>
        </p:nvGraphicFramePr>
        <p:xfrm>
          <a:off x="638175" y="1047217"/>
          <a:ext cx="10653602" cy="55224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16784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E4F60-54F7-051E-5EE4-15624625AE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68E574-159C-D022-BD5C-BA65298EA790}"/>
              </a:ext>
            </a:extLst>
          </p:cNvPr>
          <p:cNvSpPr>
            <a:spLocks noGrp="1"/>
          </p:cNvSpPr>
          <p:nvPr>
            <p:ph type="title"/>
          </p:nvPr>
        </p:nvSpPr>
        <p:spPr>
          <a:xfrm>
            <a:off x="638175" y="544421"/>
            <a:ext cx="10515600" cy="553998"/>
          </a:xfrm>
        </p:spPr>
        <p:txBody>
          <a:bodyPr/>
          <a:lstStyle/>
          <a:p>
            <a:r>
              <a:rPr lang="en-GB" dirty="0">
                <a:latin typeface="Arial Bold" panose="020B0704020202020204" pitchFamily="34" charset="0"/>
                <a:cs typeface="Arial Bold" panose="020B0704020202020204" pitchFamily="34" charset="0"/>
              </a:rPr>
              <a:t>Key Findings: Justice involved women</a:t>
            </a:r>
          </a:p>
        </p:txBody>
      </p:sp>
      <p:sp>
        <p:nvSpPr>
          <p:cNvPr id="14" name="Oval 13">
            <a:extLst>
              <a:ext uri="{FF2B5EF4-FFF2-40B4-BE49-F238E27FC236}">
                <a16:creationId xmlns:a16="http://schemas.microsoft.com/office/drawing/2014/main" id="{C3371AE4-C958-73F6-433A-AE6A2AA2E81A}"/>
              </a:ext>
            </a:extLst>
          </p:cNvPr>
          <p:cNvSpPr/>
          <p:nvPr/>
        </p:nvSpPr>
        <p:spPr>
          <a:xfrm>
            <a:off x="91169" y="2509620"/>
            <a:ext cx="2307413" cy="2386322"/>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Oval 14">
            <a:extLst>
              <a:ext uri="{FF2B5EF4-FFF2-40B4-BE49-F238E27FC236}">
                <a16:creationId xmlns:a16="http://schemas.microsoft.com/office/drawing/2014/main" id="{B94F9C41-1D3B-6BF5-B0E3-CF45329C59A0}"/>
              </a:ext>
            </a:extLst>
          </p:cNvPr>
          <p:cNvSpPr/>
          <p:nvPr/>
        </p:nvSpPr>
        <p:spPr>
          <a:xfrm>
            <a:off x="2514543" y="2509620"/>
            <a:ext cx="2307413" cy="2386322"/>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000" i="0" u="none" strike="noStrike" kern="1200" cap="none" spc="0" normalizeH="0" baseline="0" noProof="0">
              <a:ln>
                <a:noFill/>
              </a:ln>
              <a:solidFill>
                <a:srgbClr val="FFFFFF"/>
              </a:solidFill>
              <a:effectLst/>
              <a:uLnTx/>
              <a:uFillTx/>
              <a:ea typeface="+mn-ea"/>
              <a:cs typeface="+mn-cs"/>
            </a:endParaRPr>
          </a:p>
        </p:txBody>
      </p:sp>
      <p:sp>
        <p:nvSpPr>
          <p:cNvPr id="16" name="Oval 15">
            <a:extLst>
              <a:ext uri="{FF2B5EF4-FFF2-40B4-BE49-F238E27FC236}">
                <a16:creationId xmlns:a16="http://schemas.microsoft.com/office/drawing/2014/main" id="{A44C490D-6EBD-B37E-7338-C07EC766D264}"/>
              </a:ext>
            </a:extLst>
          </p:cNvPr>
          <p:cNvSpPr/>
          <p:nvPr/>
        </p:nvSpPr>
        <p:spPr>
          <a:xfrm>
            <a:off x="4937917" y="2467447"/>
            <a:ext cx="2307413" cy="2386322"/>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7" name="Oval 16">
            <a:extLst>
              <a:ext uri="{FF2B5EF4-FFF2-40B4-BE49-F238E27FC236}">
                <a16:creationId xmlns:a16="http://schemas.microsoft.com/office/drawing/2014/main" id="{D4F4FE8D-371B-8909-292E-DA3536184AD4}"/>
              </a:ext>
            </a:extLst>
          </p:cNvPr>
          <p:cNvSpPr/>
          <p:nvPr/>
        </p:nvSpPr>
        <p:spPr>
          <a:xfrm>
            <a:off x="7361291" y="2467447"/>
            <a:ext cx="2307413" cy="2386322"/>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Oval 17">
            <a:extLst>
              <a:ext uri="{FF2B5EF4-FFF2-40B4-BE49-F238E27FC236}">
                <a16:creationId xmlns:a16="http://schemas.microsoft.com/office/drawing/2014/main" id="{5C021CBE-D38D-4D5F-3DD6-11C6360C684D}"/>
              </a:ext>
            </a:extLst>
          </p:cNvPr>
          <p:cNvSpPr/>
          <p:nvPr/>
        </p:nvSpPr>
        <p:spPr>
          <a:xfrm>
            <a:off x="9784665" y="2416935"/>
            <a:ext cx="2307413" cy="2386322"/>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TextBox 18">
            <a:extLst>
              <a:ext uri="{FF2B5EF4-FFF2-40B4-BE49-F238E27FC236}">
                <a16:creationId xmlns:a16="http://schemas.microsoft.com/office/drawing/2014/main" id="{0A6F7DA9-C235-FE48-D748-9FD2E8024AF7}"/>
              </a:ext>
            </a:extLst>
          </p:cNvPr>
          <p:cNvSpPr txBox="1"/>
          <p:nvPr/>
        </p:nvSpPr>
        <p:spPr>
          <a:xfrm>
            <a:off x="311399" y="2687118"/>
            <a:ext cx="1866954" cy="2031325"/>
          </a:xfrm>
          <a:prstGeom prst="rect">
            <a:avLst/>
          </a:prstGeom>
          <a:noFill/>
        </p:spPr>
        <p:txBody>
          <a:bodyPr wrap="square" rtlCol="0">
            <a:spAutoFit/>
          </a:bodyPr>
          <a:lstStyle/>
          <a:p>
            <a:pPr algn="ctr"/>
            <a:r>
              <a:rPr lang="en-GB" sz="6000" b="1" dirty="0">
                <a:solidFill>
                  <a:schemeClr val="bg1"/>
                </a:solidFill>
              </a:rPr>
              <a:t>80%</a:t>
            </a:r>
            <a:br>
              <a:rPr lang="en-GB" sz="3600" dirty="0">
                <a:solidFill>
                  <a:schemeClr val="bg1"/>
                </a:solidFill>
              </a:rPr>
            </a:br>
            <a:r>
              <a:rPr lang="en-GB" sz="1600" dirty="0">
                <a:solidFill>
                  <a:schemeClr val="bg1"/>
                </a:solidFill>
                <a:latin typeface="Arial" panose="020B0604020202020204" pitchFamily="34" charset="0"/>
                <a:cs typeface="Arial" panose="020B0604020202020204" pitchFamily="34" charset="0"/>
              </a:rPr>
              <a:t>of participants screened positive on the BISI </a:t>
            </a:r>
          </a:p>
          <a:p>
            <a:endParaRPr lang="en-GB" dirty="0">
              <a:solidFill>
                <a:schemeClr val="bg1"/>
              </a:solidFill>
            </a:endParaRPr>
          </a:p>
        </p:txBody>
      </p:sp>
      <p:sp>
        <p:nvSpPr>
          <p:cNvPr id="20" name="TextBox 19">
            <a:extLst>
              <a:ext uri="{FF2B5EF4-FFF2-40B4-BE49-F238E27FC236}">
                <a16:creationId xmlns:a16="http://schemas.microsoft.com/office/drawing/2014/main" id="{2944DCC2-B49B-7107-413F-F4D6DEDDF24E}"/>
              </a:ext>
            </a:extLst>
          </p:cNvPr>
          <p:cNvSpPr txBox="1"/>
          <p:nvPr/>
        </p:nvSpPr>
        <p:spPr>
          <a:xfrm>
            <a:off x="2734772" y="2686766"/>
            <a:ext cx="1866954" cy="1985159"/>
          </a:xfrm>
          <a:prstGeom prst="rect">
            <a:avLst/>
          </a:prstGeom>
          <a:noFill/>
        </p:spPr>
        <p:txBody>
          <a:bodyPr wrap="square" rtlCol="0">
            <a:spAutoFit/>
          </a:bodyPr>
          <a:lstStyle/>
          <a:p>
            <a:pPr algn="ctr"/>
            <a:r>
              <a:rPr lang="en-GB" sz="6000" b="1" dirty="0">
                <a:solidFill>
                  <a:schemeClr val="bg1"/>
                </a:solidFill>
              </a:rPr>
              <a:t>92%</a:t>
            </a:r>
            <a:br>
              <a:rPr lang="en-GB" sz="3600" dirty="0">
                <a:solidFill>
                  <a:schemeClr val="bg1"/>
                </a:solidFill>
              </a:rPr>
            </a:br>
            <a:r>
              <a:rPr lang="en-GB" sz="1500" dirty="0">
                <a:solidFill>
                  <a:schemeClr val="bg1"/>
                </a:solidFill>
                <a:latin typeface="Arial" panose="020B0604020202020204" pitchFamily="34" charset="0"/>
                <a:cs typeface="Arial" panose="020B0604020202020204" pitchFamily="34" charset="0"/>
              </a:rPr>
              <a:t>had experienced a serious blow to the head</a:t>
            </a:r>
          </a:p>
          <a:p>
            <a:endParaRPr lang="en-GB" dirty="0">
              <a:solidFill>
                <a:schemeClr val="bg1"/>
              </a:solidFill>
            </a:endParaRPr>
          </a:p>
        </p:txBody>
      </p:sp>
      <p:sp>
        <p:nvSpPr>
          <p:cNvPr id="21" name="TextBox 20">
            <a:extLst>
              <a:ext uri="{FF2B5EF4-FFF2-40B4-BE49-F238E27FC236}">
                <a16:creationId xmlns:a16="http://schemas.microsoft.com/office/drawing/2014/main" id="{8B6B86FE-23FD-F308-39E5-C47AA6B0909B}"/>
              </a:ext>
            </a:extLst>
          </p:cNvPr>
          <p:cNvSpPr txBox="1"/>
          <p:nvPr/>
        </p:nvSpPr>
        <p:spPr>
          <a:xfrm>
            <a:off x="5158146" y="2686766"/>
            <a:ext cx="1866954" cy="1754326"/>
          </a:xfrm>
          <a:prstGeom prst="rect">
            <a:avLst/>
          </a:prstGeom>
          <a:noFill/>
        </p:spPr>
        <p:txBody>
          <a:bodyPr wrap="square" rtlCol="0">
            <a:spAutoFit/>
          </a:bodyPr>
          <a:lstStyle/>
          <a:p>
            <a:pPr algn="ctr"/>
            <a:r>
              <a:rPr lang="en-GB" sz="6000" b="1" dirty="0">
                <a:solidFill>
                  <a:schemeClr val="bg1"/>
                </a:solidFill>
                <a:latin typeface="Arial Bold" panose="020B0704020202020204" pitchFamily="34" charset="0"/>
                <a:cs typeface="Arial Bold" panose="020B0704020202020204" pitchFamily="34" charset="0"/>
              </a:rPr>
              <a:t>78</a:t>
            </a:r>
            <a:r>
              <a:rPr lang="en-GB" sz="6000" b="1" dirty="0">
                <a:solidFill>
                  <a:schemeClr val="bg1"/>
                </a:solidFill>
              </a:rPr>
              <a:t>%</a:t>
            </a:r>
            <a:br>
              <a:rPr lang="en-GB" sz="3600" dirty="0">
                <a:solidFill>
                  <a:schemeClr val="bg1"/>
                </a:solidFill>
              </a:rPr>
            </a:br>
            <a:r>
              <a:rPr lang="en-GB" sz="1600" dirty="0">
                <a:solidFill>
                  <a:schemeClr val="bg1"/>
                </a:solidFill>
                <a:latin typeface="Arial" panose="020B0604020202020204" pitchFamily="34" charset="0"/>
                <a:cs typeface="Arial" panose="020B0604020202020204" pitchFamily="34" charset="0"/>
              </a:rPr>
              <a:t>reported being held in a way they could not breathe</a:t>
            </a:r>
          </a:p>
        </p:txBody>
      </p:sp>
      <p:sp>
        <p:nvSpPr>
          <p:cNvPr id="22" name="TextBox 21">
            <a:extLst>
              <a:ext uri="{FF2B5EF4-FFF2-40B4-BE49-F238E27FC236}">
                <a16:creationId xmlns:a16="http://schemas.microsoft.com/office/drawing/2014/main" id="{3D5E35A2-B606-18CC-34D5-C4AD7D5AE070}"/>
              </a:ext>
            </a:extLst>
          </p:cNvPr>
          <p:cNvSpPr txBox="1"/>
          <p:nvPr/>
        </p:nvSpPr>
        <p:spPr>
          <a:xfrm>
            <a:off x="7590274" y="2686766"/>
            <a:ext cx="1866954" cy="1754326"/>
          </a:xfrm>
          <a:prstGeom prst="rect">
            <a:avLst/>
          </a:prstGeom>
          <a:noFill/>
        </p:spPr>
        <p:txBody>
          <a:bodyPr wrap="square" rtlCol="0">
            <a:spAutoFit/>
          </a:bodyPr>
          <a:lstStyle/>
          <a:p>
            <a:pPr algn="ctr"/>
            <a:r>
              <a:rPr lang="en-GB" sz="6000" b="1" dirty="0">
                <a:solidFill>
                  <a:schemeClr val="bg1"/>
                </a:solidFill>
              </a:rPr>
              <a:t>82%</a:t>
            </a:r>
            <a:endParaRPr lang="en-GB" sz="3600" b="1" dirty="0">
              <a:solidFill>
                <a:schemeClr val="bg1"/>
              </a:solidFill>
            </a:endParaRPr>
          </a:p>
          <a:p>
            <a:pPr algn="ctr"/>
            <a:r>
              <a:rPr lang="en-GB" sz="1600" kern="100" dirty="0">
                <a:solidFill>
                  <a:schemeClr val="bg1"/>
                </a:solidFill>
                <a:effectLst/>
                <a:latin typeface="Arial" panose="020B0604020202020204" pitchFamily="34" charset="0"/>
                <a:ea typeface="Aptos" panose="020B0004020202020204" pitchFamily="34" charset="0"/>
                <a:cs typeface="Arial" panose="020B0604020202020204" pitchFamily="34" charset="0"/>
              </a:rPr>
              <a:t>self-reported 2 or more mental health conditions</a:t>
            </a:r>
            <a:endParaRPr lang="en-GB" sz="1600" dirty="0">
              <a:solidFill>
                <a:schemeClr val="bg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9E08ECF6-7F3F-7A4A-7084-EFC18B08EE14}"/>
              </a:ext>
            </a:extLst>
          </p:cNvPr>
          <p:cNvSpPr txBox="1"/>
          <p:nvPr/>
        </p:nvSpPr>
        <p:spPr>
          <a:xfrm>
            <a:off x="10013647" y="2756015"/>
            <a:ext cx="1866954" cy="2031325"/>
          </a:xfrm>
          <a:prstGeom prst="rect">
            <a:avLst/>
          </a:prstGeom>
          <a:noFill/>
        </p:spPr>
        <p:txBody>
          <a:bodyPr wrap="square" rtlCol="0">
            <a:spAutoFit/>
          </a:bodyPr>
          <a:lstStyle/>
          <a:p>
            <a:pPr algn="ctr"/>
            <a:r>
              <a:rPr lang="en-GB" sz="6000" b="1" dirty="0">
                <a:solidFill>
                  <a:schemeClr val="bg1"/>
                </a:solidFill>
              </a:rPr>
              <a:t>68%</a:t>
            </a:r>
            <a:br>
              <a:rPr lang="en-GB" sz="3600" dirty="0">
                <a:solidFill>
                  <a:schemeClr val="bg1"/>
                </a:solidFill>
              </a:rPr>
            </a:br>
            <a:r>
              <a:rPr lang="en-GB" sz="1600" dirty="0">
                <a:solidFill>
                  <a:schemeClr val="bg1"/>
                </a:solidFill>
                <a:latin typeface="Arial" panose="020B0604020202020204" pitchFamily="34" charset="0"/>
                <a:cs typeface="Arial" panose="020B0604020202020204" pitchFamily="34" charset="0"/>
              </a:rPr>
              <a:t>had made an attempt to take their own life</a:t>
            </a:r>
          </a:p>
          <a:p>
            <a:endParaRPr lang="en-GB" dirty="0">
              <a:solidFill>
                <a:schemeClr val="bg1"/>
              </a:solidFill>
            </a:endParaRPr>
          </a:p>
        </p:txBody>
      </p:sp>
    </p:spTree>
    <p:extLst>
      <p:ext uri="{BB962C8B-B14F-4D97-AF65-F5344CB8AC3E}">
        <p14:creationId xmlns:p14="http://schemas.microsoft.com/office/powerpoint/2010/main" val="121504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5D40E-051B-870D-E7DF-67D310638554}"/>
            </a:ext>
          </a:extLst>
        </p:cNvPr>
        <p:cNvGrpSpPr/>
        <p:nvPr/>
      </p:nvGrpSpPr>
      <p:grpSpPr>
        <a:xfrm>
          <a:off x="0" y="0"/>
          <a:ext cx="0" cy="0"/>
          <a:chOff x="0" y="0"/>
          <a:chExt cx="0" cy="0"/>
        </a:xfrm>
      </p:grpSpPr>
      <p:sp>
        <p:nvSpPr>
          <p:cNvPr id="26" name="Oval 25">
            <a:extLst>
              <a:ext uri="{FF2B5EF4-FFF2-40B4-BE49-F238E27FC236}">
                <a16:creationId xmlns:a16="http://schemas.microsoft.com/office/drawing/2014/main" id="{267E3372-15B9-950B-1F50-DAE40FA0F2BF}"/>
              </a:ext>
            </a:extLst>
          </p:cNvPr>
          <p:cNvSpPr/>
          <p:nvPr/>
        </p:nvSpPr>
        <p:spPr>
          <a:xfrm>
            <a:off x="8542086" y="2135965"/>
            <a:ext cx="2756779" cy="2694844"/>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Oval 24">
            <a:extLst>
              <a:ext uri="{FF2B5EF4-FFF2-40B4-BE49-F238E27FC236}">
                <a16:creationId xmlns:a16="http://schemas.microsoft.com/office/drawing/2014/main" id="{29A7F448-2628-4813-FFDF-9C40ABB1245C}"/>
              </a:ext>
            </a:extLst>
          </p:cNvPr>
          <p:cNvSpPr/>
          <p:nvPr/>
        </p:nvSpPr>
        <p:spPr>
          <a:xfrm>
            <a:off x="4895193" y="2135965"/>
            <a:ext cx="2756779" cy="2694844"/>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9970B9E3-B14B-DFAF-8078-E2D25A60F6BF}"/>
              </a:ext>
            </a:extLst>
          </p:cNvPr>
          <p:cNvSpPr>
            <a:spLocks noGrp="1"/>
          </p:cNvSpPr>
          <p:nvPr>
            <p:ph type="title"/>
          </p:nvPr>
        </p:nvSpPr>
        <p:spPr>
          <a:xfrm>
            <a:off x="638175" y="735807"/>
            <a:ext cx="10515600" cy="553998"/>
          </a:xfrm>
        </p:spPr>
        <p:txBody>
          <a:bodyPr/>
          <a:lstStyle/>
          <a:p>
            <a:r>
              <a:rPr lang="en-GB" dirty="0"/>
              <a:t>Key Findings: Professionals  </a:t>
            </a:r>
          </a:p>
        </p:txBody>
      </p:sp>
      <p:sp>
        <p:nvSpPr>
          <p:cNvPr id="10" name="Rectangle: Rounded Corners 4">
            <a:extLst>
              <a:ext uri="{FF2B5EF4-FFF2-40B4-BE49-F238E27FC236}">
                <a16:creationId xmlns:a16="http://schemas.microsoft.com/office/drawing/2014/main" id="{F6F7F390-AB9C-2676-3290-224867FAE253}"/>
              </a:ext>
            </a:extLst>
          </p:cNvPr>
          <p:cNvSpPr txBox="1"/>
          <p:nvPr/>
        </p:nvSpPr>
        <p:spPr>
          <a:xfrm>
            <a:off x="3550423" y="422255"/>
            <a:ext cx="7834356" cy="10980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endParaRPr lang="en-GB" sz="2000"/>
          </a:p>
        </p:txBody>
      </p:sp>
      <p:sp>
        <p:nvSpPr>
          <p:cNvPr id="19" name="Oval 18">
            <a:extLst>
              <a:ext uri="{FF2B5EF4-FFF2-40B4-BE49-F238E27FC236}">
                <a16:creationId xmlns:a16="http://schemas.microsoft.com/office/drawing/2014/main" id="{10F6CF06-FA90-0429-0D55-9C1FAA266F2C}"/>
              </a:ext>
            </a:extLst>
          </p:cNvPr>
          <p:cNvSpPr/>
          <p:nvPr/>
        </p:nvSpPr>
        <p:spPr>
          <a:xfrm>
            <a:off x="1020828" y="2135964"/>
            <a:ext cx="2756779" cy="2694844"/>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TextBox 19">
            <a:extLst>
              <a:ext uri="{FF2B5EF4-FFF2-40B4-BE49-F238E27FC236}">
                <a16:creationId xmlns:a16="http://schemas.microsoft.com/office/drawing/2014/main" id="{4AFD43D5-5849-6569-155D-010C48CDCE20}"/>
              </a:ext>
            </a:extLst>
          </p:cNvPr>
          <p:cNvSpPr txBox="1"/>
          <p:nvPr/>
        </p:nvSpPr>
        <p:spPr>
          <a:xfrm>
            <a:off x="1465740" y="2450305"/>
            <a:ext cx="1866954" cy="2277547"/>
          </a:xfrm>
          <a:prstGeom prst="rect">
            <a:avLst/>
          </a:prstGeom>
          <a:noFill/>
        </p:spPr>
        <p:txBody>
          <a:bodyPr wrap="square" rtlCol="0">
            <a:spAutoFit/>
          </a:bodyPr>
          <a:lstStyle/>
          <a:p>
            <a:pPr algn="ctr"/>
            <a:r>
              <a:rPr lang="en-GB" sz="6000" b="1" dirty="0">
                <a:solidFill>
                  <a:schemeClr val="bg1"/>
                </a:solidFill>
              </a:rPr>
              <a:t>86%</a:t>
            </a:r>
            <a:br>
              <a:rPr lang="en-GB" sz="3600" dirty="0">
                <a:solidFill>
                  <a:schemeClr val="bg1"/>
                </a:solidFill>
              </a:rPr>
            </a:br>
            <a:r>
              <a:rPr lang="en-GB" sz="1600" dirty="0">
                <a:solidFill>
                  <a:schemeClr val="bg1"/>
                </a:solidFill>
                <a:latin typeface="Arial" panose="020B0604020202020204" pitchFamily="34" charset="0"/>
                <a:cs typeface="Arial" panose="020B0604020202020204" pitchFamily="34" charset="0"/>
              </a:rPr>
              <a:t>would like to increase BI knowledge with training </a:t>
            </a:r>
          </a:p>
          <a:p>
            <a:endParaRPr lang="en-GB" dirty="0">
              <a:solidFill>
                <a:schemeClr val="bg1"/>
              </a:solidFill>
            </a:endParaRPr>
          </a:p>
        </p:txBody>
      </p:sp>
      <p:sp>
        <p:nvSpPr>
          <p:cNvPr id="22" name="TextBox 21">
            <a:extLst>
              <a:ext uri="{FF2B5EF4-FFF2-40B4-BE49-F238E27FC236}">
                <a16:creationId xmlns:a16="http://schemas.microsoft.com/office/drawing/2014/main" id="{366921A5-3165-9C0C-555B-9ED3948E6B4E}"/>
              </a:ext>
            </a:extLst>
          </p:cNvPr>
          <p:cNvSpPr txBox="1"/>
          <p:nvPr/>
        </p:nvSpPr>
        <p:spPr>
          <a:xfrm>
            <a:off x="5340105" y="2450305"/>
            <a:ext cx="1866954" cy="2277547"/>
          </a:xfrm>
          <a:prstGeom prst="rect">
            <a:avLst/>
          </a:prstGeom>
          <a:noFill/>
        </p:spPr>
        <p:txBody>
          <a:bodyPr wrap="square" rtlCol="0">
            <a:spAutoFit/>
          </a:bodyPr>
          <a:lstStyle/>
          <a:p>
            <a:pPr algn="ctr"/>
            <a:r>
              <a:rPr lang="en-GB" sz="6000" b="1" dirty="0">
                <a:solidFill>
                  <a:schemeClr val="bg1"/>
                </a:solidFill>
              </a:rPr>
              <a:t>90%</a:t>
            </a:r>
            <a:br>
              <a:rPr lang="en-GB" sz="3600" dirty="0">
                <a:solidFill>
                  <a:schemeClr val="bg1"/>
                </a:solidFill>
              </a:rPr>
            </a:br>
            <a:r>
              <a:rPr lang="en-GB" sz="1600" dirty="0">
                <a:solidFill>
                  <a:schemeClr val="bg1"/>
                </a:solidFill>
                <a:latin typeface="Arial" panose="020B0604020202020204" pitchFamily="34" charset="0"/>
                <a:cs typeface="Arial" panose="020B0604020202020204" pitchFamily="34" charset="0"/>
              </a:rPr>
              <a:t>thought clear referral pathways would make a difference</a:t>
            </a:r>
          </a:p>
          <a:p>
            <a:endParaRPr lang="en-GB" dirty="0">
              <a:solidFill>
                <a:schemeClr val="bg1"/>
              </a:solidFill>
            </a:endParaRPr>
          </a:p>
        </p:txBody>
      </p:sp>
      <p:sp>
        <p:nvSpPr>
          <p:cNvPr id="24" name="TextBox 23">
            <a:extLst>
              <a:ext uri="{FF2B5EF4-FFF2-40B4-BE49-F238E27FC236}">
                <a16:creationId xmlns:a16="http://schemas.microsoft.com/office/drawing/2014/main" id="{BD6B543E-F6F4-EABF-4A5F-E59D557CBA2C}"/>
              </a:ext>
            </a:extLst>
          </p:cNvPr>
          <p:cNvSpPr txBox="1"/>
          <p:nvPr/>
        </p:nvSpPr>
        <p:spPr>
          <a:xfrm>
            <a:off x="8986998" y="2344612"/>
            <a:ext cx="1866954" cy="2031325"/>
          </a:xfrm>
          <a:prstGeom prst="rect">
            <a:avLst/>
          </a:prstGeom>
          <a:noFill/>
        </p:spPr>
        <p:txBody>
          <a:bodyPr wrap="square" rtlCol="0">
            <a:spAutoFit/>
          </a:bodyPr>
          <a:lstStyle/>
          <a:p>
            <a:pPr algn="ctr"/>
            <a:r>
              <a:rPr lang="en-GB" sz="6000" b="1" dirty="0">
                <a:solidFill>
                  <a:schemeClr val="bg1"/>
                </a:solidFill>
              </a:rPr>
              <a:t>72%</a:t>
            </a:r>
            <a:br>
              <a:rPr lang="en-GB" sz="3600" dirty="0">
                <a:solidFill>
                  <a:schemeClr val="bg1"/>
                </a:solidFill>
              </a:rPr>
            </a:br>
            <a:r>
              <a:rPr lang="en-GB" sz="1600" dirty="0">
                <a:solidFill>
                  <a:schemeClr val="bg1"/>
                </a:solidFill>
                <a:latin typeface="Arial" panose="020B0604020202020204" pitchFamily="34" charset="0"/>
                <a:cs typeface="Arial" panose="020B0604020202020204" pitchFamily="34" charset="0"/>
              </a:rPr>
              <a:t>advice on having conversations about BI</a:t>
            </a:r>
          </a:p>
          <a:p>
            <a:endParaRPr lang="en-GB" dirty="0">
              <a:solidFill>
                <a:schemeClr val="bg1"/>
              </a:solidFill>
            </a:endParaRPr>
          </a:p>
        </p:txBody>
      </p:sp>
    </p:spTree>
    <p:extLst>
      <p:ext uri="{BB962C8B-B14F-4D97-AF65-F5344CB8AC3E}">
        <p14:creationId xmlns:p14="http://schemas.microsoft.com/office/powerpoint/2010/main" val="2618475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90C78-4B4F-400A-4BF7-D241B77A8DFA}"/>
              </a:ext>
            </a:extLst>
          </p:cNvPr>
          <p:cNvSpPr>
            <a:spLocks noGrp="1"/>
          </p:cNvSpPr>
          <p:nvPr>
            <p:ph type="title"/>
          </p:nvPr>
        </p:nvSpPr>
        <p:spPr>
          <a:xfrm>
            <a:off x="574167" y="420034"/>
            <a:ext cx="10515600" cy="553998"/>
          </a:xfrm>
        </p:spPr>
        <p:txBody>
          <a:bodyPr/>
          <a:lstStyle/>
          <a:p>
            <a:r>
              <a:rPr lang="en-GB" dirty="0">
                <a:latin typeface="Arial Bold" panose="020B0704020202020204" pitchFamily="34" charset="0"/>
                <a:cs typeface="Arial Bold" panose="020B0704020202020204" pitchFamily="34" charset="0"/>
              </a:rPr>
              <a:t>Complex lives: conclusions </a:t>
            </a:r>
          </a:p>
        </p:txBody>
      </p:sp>
      <p:graphicFrame>
        <p:nvGraphicFramePr>
          <p:cNvPr id="5" name="Diagram 4">
            <a:extLst>
              <a:ext uri="{FF2B5EF4-FFF2-40B4-BE49-F238E27FC236}">
                <a16:creationId xmlns:a16="http://schemas.microsoft.com/office/drawing/2014/main" id="{9261D89B-6E21-1065-2C28-5FD873D928DC}"/>
              </a:ext>
            </a:extLst>
          </p:cNvPr>
          <p:cNvGraphicFramePr/>
          <p:nvPr>
            <p:extLst>
              <p:ext uri="{D42A27DB-BD31-4B8C-83A1-F6EECF244321}">
                <p14:modId xmlns:p14="http://schemas.microsoft.com/office/powerpoint/2010/main" val="3365014450"/>
              </p:ext>
            </p:extLst>
          </p:nvPr>
        </p:nvGraphicFramePr>
        <p:xfrm>
          <a:off x="638174" y="1444112"/>
          <a:ext cx="8603663" cy="47883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15BF2A9F-25D3-CC0A-F5F3-BEA7025428B1}"/>
              </a:ext>
            </a:extLst>
          </p:cNvPr>
          <p:cNvPicPr>
            <a:picLocks noChangeAspect="1"/>
          </p:cNvPicPr>
          <p:nvPr/>
        </p:nvPicPr>
        <p:blipFill>
          <a:blip r:embed="rId8"/>
          <a:stretch>
            <a:fillRect/>
          </a:stretch>
        </p:blipFill>
        <p:spPr>
          <a:xfrm>
            <a:off x="9954228" y="4449905"/>
            <a:ext cx="1782516" cy="1782516"/>
          </a:xfrm>
          <a:prstGeom prst="rect">
            <a:avLst/>
          </a:prstGeom>
        </p:spPr>
      </p:pic>
    </p:spTree>
    <p:extLst>
      <p:ext uri="{BB962C8B-B14F-4D97-AF65-F5344CB8AC3E}">
        <p14:creationId xmlns:p14="http://schemas.microsoft.com/office/powerpoint/2010/main" val="928192833"/>
      </p:ext>
    </p:extLst>
  </p:cSld>
  <p:clrMapOvr>
    <a:masterClrMapping/>
  </p:clrMapOvr>
</p:sld>
</file>

<file path=ppt/theme/theme1.xml><?xml version="1.0" encoding="utf-8"?>
<a:theme xmlns:a="http://schemas.openxmlformats.org/drawingml/2006/main" name="3_Office Theme">
  <a:themeElements>
    <a:clrScheme name="Brainkind">
      <a:dk1>
        <a:srgbClr val="052B29"/>
      </a:dk1>
      <a:lt1>
        <a:srgbClr val="FFFFFF"/>
      </a:lt1>
      <a:dk2>
        <a:srgbClr val="052B29"/>
      </a:dk2>
      <a:lt2>
        <a:srgbClr val="F5FAE8"/>
      </a:lt2>
      <a:accent1>
        <a:srgbClr val="C9FD41"/>
      </a:accent1>
      <a:accent2>
        <a:srgbClr val="01DB87"/>
      </a:accent2>
      <a:accent3>
        <a:srgbClr val="E9FFBA"/>
      </a:accent3>
      <a:accent4>
        <a:srgbClr val="BEA2FF"/>
      </a:accent4>
      <a:accent5>
        <a:srgbClr val="9180FF"/>
      </a:accent5>
      <a:accent6>
        <a:srgbClr val="D5D8C7"/>
      </a:accent6>
      <a:hlink>
        <a:srgbClr val="BEA2FF"/>
      </a:hlink>
      <a:folHlink>
        <a:srgbClr val="01DB87"/>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0901_Brainkind_Template" id="{045227AF-5B0F-594C-92F1-A8005E072639}" vid="{C7B272E9-B2C3-F746-ADDF-C6D152186038}"/>
    </a:ext>
  </a:extLst>
</a:theme>
</file>

<file path=ppt/theme/theme2.xml><?xml version="1.0" encoding="utf-8"?>
<a:theme xmlns:a="http://schemas.openxmlformats.org/drawingml/2006/main" name="4_Office Theme">
  <a:themeElements>
    <a:clrScheme name="Brainkind">
      <a:dk1>
        <a:srgbClr val="052B29"/>
      </a:dk1>
      <a:lt1>
        <a:srgbClr val="FFFFFF"/>
      </a:lt1>
      <a:dk2>
        <a:srgbClr val="052B29"/>
      </a:dk2>
      <a:lt2>
        <a:srgbClr val="F5FAE8"/>
      </a:lt2>
      <a:accent1>
        <a:srgbClr val="C9FD41"/>
      </a:accent1>
      <a:accent2>
        <a:srgbClr val="01DB87"/>
      </a:accent2>
      <a:accent3>
        <a:srgbClr val="E9FFBA"/>
      </a:accent3>
      <a:accent4>
        <a:srgbClr val="BEA2FF"/>
      </a:accent4>
      <a:accent5>
        <a:srgbClr val="9180FF"/>
      </a:accent5>
      <a:accent6>
        <a:srgbClr val="D5D8C7"/>
      </a:accent6>
      <a:hlink>
        <a:srgbClr val="BEA2FF"/>
      </a:hlink>
      <a:folHlink>
        <a:srgbClr val="01DB87"/>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0901_Brainkind_Template" id="{045227AF-5B0F-594C-92F1-A8005E072639}" vid="{C7B272E9-B2C3-F746-ADDF-C6D152186038}"/>
    </a:ext>
  </a:extLst>
</a:theme>
</file>

<file path=ppt/theme/theme3.xml><?xml version="1.0" encoding="utf-8"?>
<a:theme xmlns:a="http://schemas.openxmlformats.org/drawingml/2006/main" name="1_Office Theme">
  <a:themeElements>
    <a:clrScheme name="Brainkind">
      <a:dk1>
        <a:srgbClr val="052B29"/>
      </a:dk1>
      <a:lt1>
        <a:srgbClr val="FFFFFF"/>
      </a:lt1>
      <a:dk2>
        <a:srgbClr val="052B29"/>
      </a:dk2>
      <a:lt2>
        <a:srgbClr val="F5FAE8"/>
      </a:lt2>
      <a:accent1>
        <a:srgbClr val="C9FD41"/>
      </a:accent1>
      <a:accent2>
        <a:srgbClr val="01DB87"/>
      </a:accent2>
      <a:accent3>
        <a:srgbClr val="E9FFBA"/>
      </a:accent3>
      <a:accent4>
        <a:srgbClr val="BEA2FF"/>
      </a:accent4>
      <a:accent5>
        <a:srgbClr val="9180FF"/>
      </a:accent5>
      <a:accent6>
        <a:srgbClr val="D5D8C7"/>
      </a:accent6>
      <a:hlink>
        <a:srgbClr val="BEA2FF"/>
      </a:hlink>
      <a:folHlink>
        <a:srgbClr val="01DB87"/>
      </a:folHlink>
    </a:clrScheme>
    <a:fontScheme name="Brainkind">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1018_Brainkind_Template_Ver2.0.potx  -  version 6.0: 05/02/2024 15:09  -  Read-Only" id="{18069DF3-13A7-465D-9D97-B4E13F92D5C5}" vid="{6238AA5B-DFFA-40F8-B139-0353C3BF3A3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25E3D22D359946BF2F26080C51F575" ma:contentTypeVersion="13" ma:contentTypeDescription="Create a new document." ma:contentTypeScope="" ma:versionID="df1b345f46bcb0f6303a6eb317ebea57">
  <xsd:schema xmlns:xsd="http://www.w3.org/2001/XMLSchema" xmlns:xs="http://www.w3.org/2001/XMLSchema" xmlns:p="http://schemas.microsoft.com/office/2006/metadata/properties" xmlns:ns2="4f8a7f65-e840-4eb7-9237-2e9f1b87a53e" xmlns:ns3="cf9fce0b-a7f8-47e4-b09e-3b88204ec411" targetNamespace="http://schemas.microsoft.com/office/2006/metadata/properties" ma:root="true" ma:fieldsID="b7a314a2d8310833eefd97480ea94e9a" ns2:_="" ns3:_="">
    <xsd:import namespace="4f8a7f65-e840-4eb7-9237-2e9f1b87a53e"/>
    <xsd:import namespace="cf9fce0b-a7f8-47e4-b09e-3b88204ec41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8a7f65-e840-4eb7-9237-2e9f1b87a5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6d5854a-8700-4270-b1f8-d68f64a03983"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f9fce0b-a7f8-47e4-b09e-3b88204ec41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81ffec2-ba8b-4caa-9336-ba9964a2e3cf}" ma:internalName="TaxCatchAll" ma:showField="CatchAllData" ma:web="cf9fce0b-a7f8-47e4-b09e-3b88204ec4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f9fce0b-a7f8-47e4-b09e-3b88204ec411" xsi:nil="true"/>
    <lcf76f155ced4ddcb4097134ff3c332f xmlns="4f8a7f65-e840-4eb7-9237-2e9f1b87a53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3D00C93-F6FF-475A-BEC5-5C1853AE82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8a7f65-e840-4eb7-9237-2e9f1b87a53e"/>
    <ds:schemaRef ds:uri="cf9fce0b-a7f8-47e4-b09e-3b88204ec4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CB66EE7-4BA6-4399-BFA6-2701913C5B58}">
  <ds:schemaRefs>
    <ds:schemaRef ds:uri="http://schemas.microsoft.com/sharepoint/v3/contenttype/forms"/>
  </ds:schemaRefs>
</ds:datastoreItem>
</file>

<file path=customXml/itemProps3.xml><?xml version="1.0" encoding="utf-8"?>
<ds:datastoreItem xmlns:ds="http://schemas.openxmlformats.org/officeDocument/2006/customXml" ds:itemID="{89E17244-09D1-4001-8973-27C1CF51447A}">
  <ds:schemaRefs>
    <ds:schemaRef ds:uri="http://purl.org/dc/dcmitype/"/>
    <ds:schemaRef ds:uri="http://purl.org/dc/terms/"/>
    <ds:schemaRef ds:uri="http://schemas.microsoft.com/office/2006/documentManagement/types"/>
    <ds:schemaRef ds:uri="http://schemas.microsoft.com/office/infopath/2007/PartnerControls"/>
    <ds:schemaRef ds:uri="4f8a7f65-e840-4eb7-9237-2e9f1b87a53e"/>
    <ds:schemaRef ds:uri="http://www.w3.org/XML/1998/namespace"/>
    <ds:schemaRef ds:uri="http://schemas.openxmlformats.org/package/2006/metadata/core-properties"/>
    <ds:schemaRef ds:uri="cf9fce0b-a7f8-47e4-b09e-3b88204ec411"/>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13197</TotalTime>
  <Words>1992</Words>
  <Application>Microsoft Office PowerPoint</Application>
  <PresentationFormat>Widescreen</PresentationFormat>
  <Paragraphs>219</Paragraphs>
  <Slides>20</Slides>
  <Notes>17</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20</vt:i4>
      </vt:variant>
    </vt:vector>
  </HeadingPairs>
  <TitlesOfParts>
    <vt:vector size="32" baseType="lpstr">
      <vt:lpstr>Aptos</vt:lpstr>
      <vt:lpstr>Arial</vt:lpstr>
      <vt:lpstr>Arial Bold</vt:lpstr>
      <vt:lpstr>Arial Nova Cond</vt:lpstr>
      <vt:lpstr>Arial Nova Cond Light</vt:lpstr>
      <vt:lpstr>Arial Nova Light</vt:lpstr>
      <vt:lpstr>Calibri</vt:lpstr>
      <vt:lpstr>Times New Roman</vt:lpstr>
      <vt:lpstr>Tw Cen MT</vt:lpstr>
      <vt:lpstr>3_Office Theme</vt:lpstr>
      <vt:lpstr>4_Office Theme</vt:lpstr>
      <vt:lpstr>1_Office Theme</vt:lpstr>
      <vt:lpstr>Supporting women with brain injury in the criminal justice system</vt:lpstr>
      <vt:lpstr>Some context</vt:lpstr>
      <vt:lpstr>Making the link</vt:lpstr>
      <vt:lpstr>Making the Link: Key Findings</vt:lpstr>
      <vt:lpstr>Brainkind Research: Complex Lives 2024</vt:lpstr>
      <vt:lpstr>Complex lives: Methodology </vt:lpstr>
      <vt:lpstr>Key Findings: Justice involved women</vt:lpstr>
      <vt:lpstr>Key Findings: Professionals  </vt:lpstr>
      <vt:lpstr>Complex lives: conclusions </vt:lpstr>
      <vt:lpstr>Women, brain injury and CJS </vt:lpstr>
      <vt:lpstr>Brain Injury Linkworker Service</vt:lpstr>
      <vt:lpstr>PowerPoint Presentation</vt:lpstr>
      <vt:lpstr>PowerPoint Presentation</vt:lpstr>
      <vt:lpstr>Case example: Mya</vt:lpstr>
      <vt:lpstr>Mya</vt:lpstr>
      <vt:lpstr>Mya</vt:lpstr>
      <vt:lpstr>Summary</vt:lpstr>
      <vt:lpstr>PowerPoint Presentation</vt:lpstr>
      <vt:lpstr>References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Elorm Boglo</dc:creator>
  <cp:lastModifiedBy>Linda Podmore (RLY) NSCHT</cp:lastModifiedBy>
  <cp:revision>4</cp:revision>
  <dcterms:created xsi:type="dcterms:W3CDTF">2022-04-25T10:19:15Z</dcterms:created>
  <dcterms:modified xsi:type="dcterms:W3CDTF">2025-11-20T11:41:05Z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0x0101000C25E3D22D359946BF2F26080C51F575</vt:lpwstr>
  </property>
  <property fmtid="{D5CDD505-2E9C-101B-9397-08002B2CF9AE}" pid="3" name="MediaServiceImageTags">
    <vt:lpwstr/>
  </property>
</Properties>
</file>