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8" r:id="rId1"/>
    <p:sldMasterId id="2147483689" r:id="rId2"/>
  </p:sldMasterIdLst>
  <p:notesMasterIdLst>
    <p:notesMasterId r:id="rId100"/>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 id="343" r:id="rId90"/>
    <p:sldId id="344" r:id="rId91"/>
    <p:sldId id="345" r:id="rId92"/>
    <p:sldId id="346" r:id="rId93"/>
    <p:sldId id="347" r:id="rId94"/>
    <p:sldId id="348" r:id="rId95"/>
    <p:sldId id="349" r:id="rId96"/>
    <p:sldId id="350" r:id="rId97"/>
    <p:sldId id="351" r:id="rId98"/>
    <p:sldId id="352" r:id="rId99"/>
  </p:sldIdLst>
  <p:sldSz cx="9144000" cy="5143500" type="screen16x9"/>
  <p:notesSz cx="6858000" cy="9144000"/>
  <p:embeddedFontLst>
    <p:embeddedFont>
      <p:font typeface="Alata" panose="020B0604020202020204" charset="0"/>
      <p:regular r:id="rId101"/>
    </p:embeddedFont>
    <p:embeddedFont>
      <p:font typeface="Helvetica Neue" panose="020B0604020202020204" charset="0"/>
      <p:regular r:id="rId102"/>
      <p:bold r:id="rId103"/>
      <p:italic r:id="rId104"/>
      <p:boldItalic r:id="rId105"/>
    </p:embeddedFont>
    <p:embeddedFont>
      <p:font typeface="Montserrat" panose="00000500000000000000" pitchFamily="2" charset="0"/>
      <p:regular r:id="rId106"/>
      <p:bold r:id="rId107"/>
      <p:italic r:id="rId108"/>
      <p:boldItalic r:id="rId109"/>
    </p:embeddedFont>
    <p:embeddedFont>
      <p:font typeface="Roboto Condensed Light" panose="02000000000000000000" pitchFamily="2" charset="0"/>
      <p:regular r:id="rId11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940" y="5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07" Type="http://schemas.openxmlformats.org/officeDocument/2006/relationships/font" Target="fonts/font7.fntdata"/><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slide" Target="slides/slide85.xml"/><Relationship Id="rId102" Type="http://schemas.openxmlformats.org/officeDocument/2006/relationships/font" Target="fonts/font2.fntdata"/><Relationship Id="rId110" Type="http://schemas.openxmlformats.org/officeDocument/2006/relationships/font" Target="fonts/font10.fntdata"/><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slide" Target="slides/slide88.xml"/><Relationship Id="rId95" Type="http://schemas.openxmlformats.org/officeDocument/2006/relationships/slide" Target="slides/slide9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100" Type="http://schemas.openxmlformats.org/officeDocument/2006/relationships/notesMaster" Target="notesMasters/notesMaster1.xml"/><Relationship Id="rId105" Type="http://schemas.openxmlformats.org/officeDocument/2006/relationships/font" Target="fonts/font5.fntdata"/><Relationship Id="rId113"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slide" Target="slides/slide9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font" Target="fonts/font3.fntdata"/><Relationship Id="rId108" Type="http://schemas.openxmlformats.org/officeDocument/2006/relationships/font" Target="fonts/font8.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1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font" Target="fonts/font6.fntdata"/><Relationship Id="rId114" Type="http://schemas.openxmlformats.org/officeDocument/2006/relationships/tableStyles" Target="tableStyle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font" Target="fonts/font1.fntdata"/><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font" Target="fonts/font9.fntdata"/><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font" Target="fonts/font4.fntdata"/><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Google Shape;357;g34e67a63eb6_2_306: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8" name="Google Shape;358;g34e67a63eb6_2_3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g3a98ea97749_0_3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6" name="Google Shape;436;g3a98ea97749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b="1">
              <a:solidFill>
                <a:schemeClr val="dk1"/>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
        <p:cNvGrpSpPr/>
        <p:nvPr/>
      </p:nvGrpSpPr>
      <p:grpSpPr>
        <a:xfrm>
          <a:off x="0" y="0"/>
          <a:ext cx="0" cy="0"/>
          <a:chOff x="0" y="0"/>
          <a:chExt cx="0" cy="0"/>
        </a:xfrm>
      </p:grpSpPr>
      <p:sp>
        <p:nvSpPr>
          <p:cNvPr id="444" name="Google Shape;444;g3a98ea97749_0_8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5" name="Google Shape;445;g3a98ea97749_0_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b="1">
              <a:solidFill>
                <a:schemeClr val="dk1"/>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2"/>
        <p:cNvGrpSpPr/>
        <p:nvPr/>
      </p:nvGrpSpPr>
      <p:grpSpPr>
        <a:xfrm>
          <a:off x="0" y="0"/>
          <a:ext cx="0" cy="0"/>
          <a:chOff x="0" y="0"/>
          <a:chExt cx="0" cy="0"/>
        </a:xfrm>
      </p:grpSpPr>
      <p:sp>
        <p:nvSpPr>
          <p:cNvPr id="453" name="Google Shape;453;g3a98ea97749_0_1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4" name="Google Shape;454;g3a98ea97749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g344a5123057_0_9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1" name="Google Shape;461;g344a5123057_0_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b="1">
              <a:solidFill>
                <a:schemeClr val="dk1"/>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9"/>
        <p:cNvGrpSpPr/>
        <p:nvPr/>
      </p:nvGrpSpPr>
      <p:grpSpPr>
        <a:xfrm>
          <a:off x="0" y="0"/>
          <a:ext cx="0" cy="0"/>
          <a:chOff x="0" y="0"/>
          <a:chExt cx="0" cy="0"/>
        </a:xfrm>
      </p:grpSpPr>
      <p:sp>
        <p:nvSpPr>
          <p:cNvPr id="470" name="Google Shape;470;g344a5123057_0_12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1" name="Google Shape;471;g344a5123057_0_1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b="1">
              <a:solidFill>
                <a:schemeClr val="dk1"/>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8"/>
        <p:cNvGrpSpPr/>
        <p:nvPr/>
      </p:nvGrpSpPr>
      <p:grpSpPr>
        <a:xfrm>
          <a:off x="0" y="0"/>
          <a:ext cx="0" cy="0"/>
          <a:chOff x="0" y="0"/>
          <a:chExt cx="0" cy="0"/>
        </a:xfrm>
      </p:grpSpPr>
      <p:sp>
        <p:nvSpPr>
          <p:cNvPr id="479" name="Google Shape;479;g344a5123057_0_25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0" name="Google Shape;480;g344a5123057_0_2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5"/>
        <p:cNvGrpSpPr/>
        <p:nvPr/>
      </p:nvGrpSpPr>
      <p:grpSpPr>
        <a:xfrm>
          <a:off x="0" y="0"/>
          <a:ext cx="0" cy="0"/>
          <a:chOff x="0" y="0"/>
          <a:chExt cx="0" cy="0"/>
        </a:xfrm>
      </p:grpSpPr>
      <p:sp>
        <p:nvSpPr>
          <p:cNvPr id="486" name="Google Shape;486;g344a5123057_0_10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7" name="Google Shape;487;g344a5123057_0_1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b="1">
              <a:solidFill>
                <a:schemeClr val="dk1"/>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5"/>
        <p:cNvGrpSpPr/>
        <p:nvPr/>
      </p:nvGrpSpPr>
      <p:grpSpPr>
        <a:xfrm>
          <a:off x="0" y="0"/>
          <a:ext cx="0" cy="0"/>
          <a:chOff x="0" y="0"/>
          <a:chExt cx="0" cy="0"/>
        </a:xfrm>
      </p:grpSpPr>
      <p:sp>
        <p:nvSpPr>
          <p:cNvPr id="496" name="Google Shape;496;g344a5123057_0_17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7" name="Google Shape;497;g344a5123057_0_1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b="1">
              <a:solidFill>
                <a:schemeClr val="dk1"/>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5"/>
        <p:cNvGrpSpPr/>
        <p:nvPr/>
      </p:nvGrpSpPr>
      <p:grpSpPr>
        <a:xfrm>
          <a:off x="0" y="0"/>
          <a:ext cx="0" cy="0"/>
          <a:chOff x="0" y="0"/>
          <a:chExt cx="0" cy="0"/>
        </a:xfrm>
      </p:grpSpPr>
      <p:sp>
        <p:nvSpPr>
          <p:cNvPr id="506" name="Google Shape;506;g344a5123057_0_8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7" name="Google Shape;507;g344a5123057_0_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b="1">
              <a:solidFill>
                <a:schemeClr val="dk1"/>
              </a:solidFil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
        <p:cNvGrpSpPr/>
        <p:nvPr/>
      </p:nvGrpSpPr>
      <p:grpSpPr>
        <a:xfrm>
          <a:off x="0" y="0"/>
          <a:ext cx="0" cy="0"/>
          <a:chOff x="0" y="0"/>
          <a:chExt cx="0" cy="0"/>
        </a:xfrm>
      </p:grpSpPr>
      <p:sp>
        <p:nvSpPr>
          <p:cNvPr id="515" name="Google Shape;515;g344a53350d2_3_3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6" name="Google Shape;516;g344a53350d2_3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b="1">
              <a:solidFill>
                <a:schemeClr val="dk1"/>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Google Shape;364;g34e67a63eb6_2_31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5" name="Google Shape;365;g34e67a63eb6_2_3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3"/>
        <p:cNvGrpSpPr/>
        <p:nvPr/>
      </p:nvGrpSpPr>
      <p:grpSpPr>
        <a:xfrm>
          <a:off x="0" y="0"/>
          <a:ext cx="0" cy="0"/>
          <a:chOff x="0" y="0"/>
          <a:chExt cx="0" cy="0"/>
        </a:xfrm>
      </p:grpSpPr>
      <p:sp>
        <p:nvSpPr>
          <p:cNvPr id="524" name="Google Shape;524;g344a5123057_0_11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5" name="Google Shape;525;g344a5123057_0_1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b="1">
              <a:solidFill>
                <a:schemeClr val="dk1"/>
              </a:solidFil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2"/>
        <p:cNvGrpSpPr/>
        <p:nvPr/>
      </p:nvGrpSpPr>
      <p:grpSpPr>
        <a:xfrm>
          <a:off x="0" y="0"/>
          <a:ext cx="0" cy="0"/>
          <a:chOff x="0" y="0"/>
          <a:chExt cx="0" cy="0"/>
        </a:xfrm>
      </p:grpSpPr>
      <p:sp>
        <p:nvSpPr>
          <p:cNvPr id="533" name="Google Shape;533;g344a5123057_0_13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4" name="Google Shape;534;g344a5123057_0_1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b="1">
              <a:solidFill>
                <a:schemeClr val="dk1"/>
              </a:solidFil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2"/>
        <p:cNvGrpSpPr/>
        <p:nvPr/>
      </p:nvGrpSpPr>
      <p:grpSpPr>
        <a:xfrm>
          <a:off x="0" y="0"/>
          <a:ext cx="0" cy="0"/>
          <a:chOff x="0" y="0"/>
          <a:chExt cx="0" cy="0"/>
        </a:xfrm>
      </p:grpSpPr>
      <p:sp>
        <p:nvSpPr>
          <p:cNvPr id="543" name="Google Shape;543;g344a5123057_0_16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4" name="Google Shape;544;g344a5123057_0_1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b="1">
              <a:solidFill>
                <a:schemeClr val="dk1"/>
              </a:solidFil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2"/>
        <p:cNvGrpSpPr/>
        <p:nvPr/>
      </p:nvGrpSpPr>
      <p:grpSpPr>
        <a:xfrm>
          <a:off x="0" y="0"/>
          <a:ext cx="0" cy="0"/>
          <a:chOff x="0" y="0"/>
          <a:chExt cx="0" cy="0"/>
        </a:xfrm>
      </p:grpSpPr>
      <p:sp>
        <p:nvSpPr>
          <p:cNvPr id="553" name="Google Shape;553;g344a5123057_0_24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4" name="Google Shape;554;g344a5123057_0_2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b="1">
              <a:solidFill>
                <a:schemeClr val="dk1"/>
              </a:solidFil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1"/>
        <p:cNvGrpSpPr/>
        <p:nvPr/>
      </p:nvGrpSpPr>
      <p:grpSpPr>
        <a:xfrm>
          <a:off x="0" y="0"/>
          <a:ext cx="0" cy="0"/>
          <a:chOff x="0" y="0"/>
          <a:chExt cx="0" cy="0"/>
        </a:xfrm>
      </p:grpSpPr>
      <p:sp>
        <p:nvSpPr>
          <p:cNvPr id="562" name="Google Shape;562;g344a5123057_0_26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3" name="Google Shape;563;g344a5123057_0_2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b="1">
              <a:solidFill>
                <a:schemeClr val="dk1"/>
              </a:solidFil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1"/>
        <p:cNvGrpSpPr/>
        <p:nvPr/>
      </p:nvGrpSpPr>
      <p:grpSpPr>
        <a:xfrm>
          <a:off x="0" y="0"/>
          <a:ext cx="0" cy="0"/>
          <a:chOff x="0" y="0"/>
          <a:chExt cx="0" cy="0"/>
        </a:xfrm>
      </p:grpSpPr>
      <p:sp>
        <p:nvSpPr>
          <p:cNvPr id="572" name="Google Shape;572;g344a5123057_0_27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3" name="Google Shape;573;g344a5123057_0_2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b="1">
              <a:solidFill>
                <a:schemeClr val="dk1"/>
              </a:solidFil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2"/>
        <p:cNvGrpSpPr/>
        <p:nvPr/>
      </p:nvGrpSpPr>
      <p:grpSpPr>
        <a:xfrm>
          <a:off x="0" y="0"/>
          <a:ext cx="0" cy="0"/>
          <a:chOff x="0" y="0"/>
          <a:chExt cx="0" cy="0"/>
        </a:xfrm>
      </p:grpSpPr>
      <p:sp>
        <p:nvSpPr>
          <p:cNvPr id="583" name="Google Shape;583;g3a98ea97749_0_5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4" name="Google Shape;584;g3a98ea97749_0_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8"/>
        <p:cNvGrpSpPr/>
        <p:nvPr/>
      </p:nvGrpSpPr>
      <p:grpSpPr>
        <a:xfrm>
          <a:off x="0" y="0"/>
          <a:ext cx="0" cy="0"/>
          <a:chOff x="0" y="0"/>
          <a:chExt cx="0" cy="0"/>
        </a:xfrm>
      </p:grpSpPr>
      <p:sp>
        <p:nvSpPr>
          <p:cNvPr id="589" name="Google Shape;589;g3a98ea97749_0_4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0" name="Google Shape;590;g3a98ea97749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5"/>
        <p:cNvGrpSpPr/>
        <p:nvPr/>
      </p:nvGrpSpPr>
      <p:grpSpPr>
        <a:xfrm>
          <a:off x="0" y="0"/>
          <a:ext cx="0" cy="0"/>
          <a:chOff x="0" y="0"/>
          <a:chExt cx="0" cy="0"/>
        </a:xfrm>
      </p:grpSpPr>
      <p:sp>
        <p:nvSpPr>
          <p:cNvPr id="596" name="Google Shape;596;g3a98ea97749_0_5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7" name="Google Shape;597;g3a98ea97749_0_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0"/>
        <p:cNvGrpSpPr/>
        <p:nvPr/>
      </p:nvGrpSpPr>
      <p:grpSpPr>
        <a:xfrm>
          <a:off x="0" y="0"/>
          <a:ext cx="0" cy="0"/>
          <a:chOff x="0" y="0"/>
          <a:chExt cx="0" cy="0"/>
        </a:xfrm>
      </p:grpSpPr>
      <p:sp>
        <p:nvSpPr>
          <p:cNvPr id="601" name="Google Shape;601;g344a5123057_0_5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2" name="Google Shape;602;g344a5123057_0_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b="1">
              <a:solidFill>
                <a:schemeClr val="dk1"/>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g34e67a63eb6_2_32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4" name="Google Shape;374;g34e67a63eb6_2_3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1"/>
        <p:cNvGrpSpPr/>
        <p:nvPr/>
      </p:nvGrpSpPr>
      <p:grpSpPr>
        <a:xfrm>
          <a:off x="0" y="0"/>
          <a:ext cx="0" cy="0"/>
          <a:chOff x="0" y="0"/>
          <a:chExt cx="0" cy="0"/>
        </a:xfrm>
      </p:grpSpPr>
      <p:sp>
        <p:nvSpPr>
          <p:cNvPr id="612" name="Google Shape;612;g344a5123057_0_15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3" name="Google Shape;613;g344a5123057_0_1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b="1">
              <a:solidFill>
                <a:schemeClr val="dk1"/>
              </a:solidFil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5"/>
        <p:cNvGrpSpPr/>
        <p:nvPr/>
      </p:nvGrpSpPr>
      <p:grpSpPr>
        <a:xfrm>
          <a:off x="0" y="0"/>
          <a:ext cx="0" cy="0"/>
          <a:chOff x="0" y="0"/>
          <a:chExt cx="0" cy="0"/>
        </a:xfrm>
      </p:grpSpPr>
      <p:sp>
        <p:nvSpPr>
          <p:cNvPr id="626" name="Google Shape;626;g344a5123057_0_21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7" name="Google Shape;627;g344a5123057_0_2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b="1">
              <a:solidFill>
                <a:schemeClr val="dk1"/>
              </a:solidFill>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8"/>
        <p:cNvGrpSpPr/>
        <p:nvPr/>
      </p:nvGrpSpPr>
      <p:grpSpPr>
        <a:xfrm>
          <a:off x="0" y="0"/>
          <a:ext cx="0" cy="0"/>
          <a:chOff x="0" y="0"/>
          <a:chExt cx="0" cy="0"/>
        </a:xfrm>
      </p:grpSpPr>
      <p:sp>
        <p:nvSpPr>
          <p:cNvPr id="639" name="Google Shape;639;g344a5123057_0_7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0" name="Google Shape;640;g344a5123057_0_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b="1">
              <a:solidFill>
                <a:schemeClr val="dk1"/>
              </a:solidFill>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0"/>
        <p:cNvGrpSpPr/>
        <p:nvPr/>
      </p:nvGrpSpPr>
      <p:grpSpPr>
        <a:xfrm>
          <a:off x="0" y="0"/>
          <a:ext cx="0" cy="0"/>
          <a:chOff x="0" y="0"/>
          <a:chExt cx="0" cy="0"/>
        </a:xfrm>
      </p:grpSpPr>
      <p:sp>
        <p:nvSpPr>
          <p:cNvPr id="651" name="Google Shape;651;g344a5123057_0_23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2" name="Google Shape;652;g344a5123057_0_2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b="1">
              <a:solidFill>
                <a:schemeClr val="dk1"/>
              </a:solidFill>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1"/>
        <p:cNvGrpSpPr/>
        <p:nvPr/>
      </p:nvGrpSpPr>
      <p:grpSpPr>
        <a:xfrm>
          <a:off x="0" y="0"/>
          <a:ext cx="0" cy="0"/>
          <a:chOff x="0" y="0"/>
          <a:chExt cx="0" cy="0"/>
        </a:xfrm>
      </p:grpSpPr>
      <p:sp>
        <p:nvSpPr>
          <p:cNvPr id="662" name="Google Shape;662;g344a5123057_0_19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3" name="Google Shape;663;g344a5123057_0_1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b="1">
              <a:solidFill>
                <a:schemeClr val="dk1"/>
              </a:solidFill>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3"/>
        <p:cNvGrpSpPr/>
        <p:nvPr/>
      </p:nvGrpSpPr>
      <p:grpSpPr>
        <a:xfrm>
          <a:off x="0" y="0"/>
          <a:ext cx="0" cy="0"/>
          <a:chOff x="0" y="0"/>
          <a:chExt cx="0" cy="0"/>
        </a:xfrm>
      </p:grpSpPr>
      <p:sp>
        <p:nvSpPr>
          <p:cNvPr id="674" name="Google Shape;674;g344a5123057_0_20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5" name="Google Shape;675;g344a5123057_0_2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b="1">
              <a:solidFill>
                <a:schemeClr val="dk1"/>
              </a:solidFill>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5"/>
        <p:cNvGrpSpPr/>
        <p:nvPr/>
      </p:nvGrpSpPr>
      <p:grpSpPr>
        <a:xfrm>
          <a:off x="0" y="0"/>
          <a:ext cx="0" cy="0"/>
          <a:chOff x="0" y="0"/>
          <a:chExt cx="0" cy="0"/>
        </a:xfrm>
      </p:grpSpPr>
      <p:sp>
        <p:nvSpPr>
          <p:cNvPr id="686" name="Google Shape;686;g344a5123057_0_22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7" name="Google Shape;687;g344a5123057_0_2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4"/>
        <p:cNvGrpSpPr/>
        <p:nvPr/>
      </p:nvGrpSpPr>
      <p:grpSpPr>
        <a:xfrm>
          <a:off x="0" y="0"/>
          <a:ext cx="0" cy="0"/>
          <a:chOff x="0" y="0"/>
          <a:chExt cx="0" cy="0"/>
        </a:xfrm>
      </p:grpSpPr>
      <p:sp>
        <p:nvSpPr>
          <p:cNvPr id="695" name="Google Shape;695;g344a5123057_0_14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6" name="Google Shape;696;g344a5123057_0_1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b="1">
              <a:solidFill>
                <a:schemeClr val="dk1"/>
              </a:solidFill>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4"/>
        <p:cNvGrpSpPr/>
        <p:nvPr/>
      </p:nvGrpSpPr>
      <p:grpSpPr>
        <a:xfrm>
          <a:off x="0" y="0"/>
          <a:ext cx="0" cy="0"/>
          <a:chOff x="0" y="0"/>
          <a:chExt cx="0" cy="0"/>
        </a:xfrm>
      </p:grpSpPr>
      <p:sp>
        <p:nvSpPr>
          <p:cNvPr id="705" name="Google Shape;705;g344a5123057_0_33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6" name="Google Shape;706;g344a5123057_0_3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1"/>
        <p:cNvGrpSpPr/>
        <p:nvPr/>
      </p:nvGrpSpPr>
      <p:grpSpPr>
        <a:xfrm>
          <a:off x="0" y="0"/>
          <a:ext cx="0" cy="0"/>
          <a:chOff x="0" y="0"/>
          <a:chExt cx="0" cy="0"/>
        </a:xfrm>
      </p:grpSpPr>
      <p:sp>
        <p:nvSpPr>
          <p:cNvPr id="712" name="Google Shape;712;g344a5123057_0_1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3" name="Google Shape;713;g344a5123057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g3a98ea97749_0_2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1" name="Google Shape;381;g3a98ea97749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b="1">
              <a:solidFill>
                <a:schemeClr val="dk1"/>
              </a:solidFill>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8"/>
        <p:cNvGrpSpPr/>
        <p:nvPr/>
      </p:nvGrpSpPr>
      <p:grpSpPr>
        <a:xfrm>
          <a:off x="0" y="0"/>
          <a:ext cx="0" cy="0"/>
          <a:chOff x="0" y="0"/>
          <a:chExt cx="0" cy="0"/>
        </a:xfrm>
      </p:grpSpPr>
      <p:sp>
        <p:nvSpPr>
          <p:cNvPr id="719" name="Google Shape;719;g344a53350d2_1_38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0" name="Google Shape;720;g344a53350d2_1_3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7"/>
        <p:cNvGrpSpPr/>
        <p:nvPr/>
      </p:nvGrpSpPr>
      <p:grpSpPr>
        <a:xfrm>
          <a:off x="0" y="0"/>
          <a:ext cx="0" cy="0"/>
          <a:chOff x="0" y="0"/>
          <a:chExt cx="0" cy="0"/>
        </a:xfrm>
      </p:grpSpPr>
      <p:sp>
        <p:nvSpPr>
          <p:cNvPr id="728" name="Google Shape;728;g344a53350d2_1_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9" name="Google Shape;729;g344a53350d2_1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8"/>
        <p:cNvGrpSpPr/>
        <p:nvPr/>
      </p:nvGrpSpPr>
      <p:grpSpPr>
        <a:xfrm>
          <a:off x="0" y="0"/>
          <a:ext cx="0" cy="0"/>
          <a:chOff x="0" y="0"/>
          <a:chExt cx="0" cy="0"/>
        </a:xfrm>
      </p:grpSpPr>
      <p:sp>
        <p:nvSpPr>
          <p:cNvPr id="739" name="Google Shape;739;g344a53350d2_1_39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0" name="Google Shape;740;g344a53350d2_1_3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9"/>
        <p:cNvGrpSpPr/>
        <p:nvPr/>
      </p:nvGrpSpPr>
      <p:grpSpPr>
        <a:xfrm>
          <a:off x="0" y="0"/>
          <a:ext cx="0" cy="0"/>
          <a:chOff x="0" y="0"/>
          <a:chExt cx="0" cy="0"/>
        </a:xfrm>
      </p:grpSpPr>
      <p:sp>
        <p:nvSpPr>
          <p:cNvPr id="750" name="Google Shape;750;g344a53350d2_1_1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1" name="Google Shape;751;g344a53350d2_1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1"/>
        <p:cNvGrpSpPr/>
        <p:nvPr/>
      </p:nvGrpSpPr>
      <p:grpSpPr>
        <a:xfrm>
          <a:off x="0" y="0"/>
          <a:ext cx="0" cy="0"/>
          <a:chOff x="0" y="0"/>
          <a:chExt cx="0" cy="0"/>
        </a:xfrm>
      </p:grpSpPr>
      <p:sp>
        <p:nvSpPr>
          <p:cNvPr id="762" name="Google Shape;762;g344a5123057_0_4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3" name="Google Shape;763;g344a5123057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800" b="1" i="1">
                <a:solidFill>
                  <a:schemeClr val="dk1"/>
                </a:solidFill>
              </a:rPr>
              <a:t>3964045 - 3165154</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4"/>
        <p:cNvGrpSpPr/>
        <p:nvPr/>
      </p:nvGrpSpPr>
      <p:grpSpPr>
        <a:xfrm>
          <a:off x="0" y="0"/>
          <a:ext cx="0" cy="0"/>
          <a:chOff x="0" y="0"/>
          <a:chExt cx="0" cy="0"/>
        </a:xfrm>
      </p:grpSpPr>
      <p:sp>
        <p:nvSpPr>
          <p:cNvPr id="775" name="Google Shape;775;g344a53350d2_1_7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6" name="Google Shape;776;g344a53350d2_1_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4"/>
        <p:cNvGrpSpPr/>
        <p:nvPr/>
      </p:nvGrpSpPr>
      <p:grpSpPr>
        <a:xfrm>
          <a:off x="0" y="0"/>
          <a:ext cx="0" cy="0"/>
          <a:chOff x="0" y="0"/>
          <a:chExt cx="0" cy="0"/>
        </a:xfrm>
      </p:grpSpPr>
      <p:sp>
        <p:nvSpPr>
          <p:cNvPr id="785" name="Google Shape;785;g344a5123057_0_30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6" name="Google Shape;786;g344a5123057_0_3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4"/>
        <p:cNvGrpSpPr/>
        <p:nvPr/>
      </p:nvGrpSpPr>
      <p:grpSpPr>
        <a:xfrm>
          <a:off x="0" y="0"/>
          <a:ext cx="0" cy="0"/>
          <a:chOff x="0" y="0"/>
          <a:chExt cx="0" cy="0"/>
        </a:xfrm>
      </p:grpSpPr>
      <p:sp>
        <p:nvSpPr>
          <p:cNvPr id="795" name="Google Shape;795;g344a5123057_0_31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6" name="Google Shape;796;g344a5123057_0_3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3"/>
        <p:cNvGrpSpPr/>
        <p:nvPr/>
      </p:nvGrpSpPr>
      <p:grpSpPr>
        <a:xfrm>
          <a:off x="0" y="0"/>
          <a:ext cx="0" cy="0"/>
          <a:chOff x="0" y="0"/>
          <a:chExt cx="0" cy="0"/>
        </a:xfrm>
      </p:grpSpPr>
      <p:sp>
        <p:nvSpPr>
          <p:cNvPr id="804" name="Google Shape;804;g344a5123057_0_32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5" name="Google Shape;805;g344a5123057_0_3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2"/>
        <p:cNvGrpSpPr/>
        <p:nvPr/>
      </p:nvGrpSpPr>
      <p:grpSpPr>
        <a:xfrm>
          <a:off x="0" y="0"/>
          <a:ext cx="0" cy="0"/>
          <a:chOff x="0" y="0"/>
          <a:chExt cx="0" cy="0"/>
        </a:xfrm>
      </p:grpSpPr>
      <p:sp>
        <p:nvSpPr>
          <p:cNvPr id="813" name="Google Shape;813;g344a53350d2_1_4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4" name="Google Shape;814;g344a53350d2_1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p:cNvGrpSpPr/>
        <p:nvPr/>
      </p:nvGrpSpPr>
      <p:grpSpPr>
        <a:xfrm>
          <a:off x="0" y="0"/>
          <a:ext cx="0" cy="0"/>
          <a:chOff x="0" y="0"/>
          <a:chExt cx="0" cy="0"/>
        </a:xfrm>
      </p:grpSpPr>
      <p:sp>
        <p:nvSpPr>
          <p:cNvPr id="389" name="Google Shape;389;g37a51c6c76b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0" name="Google Shape;390;g37a51c6c76b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b="1">
              <a:solidFill>
                <a:schemeClr val="dk1"/>
              </a:solidFill>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3"/>
        <p:cNvGrpSpPr/>
        <p:nvPr/>
      </p:nvGrpSpPr>
      <p:grpSpPr>
        <a:xfrm>
          <a:off x="0" y="0"/>
          <a:ext cx="0" cy="0"/>
          <a:chOff x="0" y="0"/>
          <a:chExt cx="0" cy="0"/>
        </a:xfrm>
      </p:grpSpPr>
      <p:sp>
        <p:nvSpPr>
          <p:cNvPr id="824" name="Google Shape;824;g344a53350d2_1_3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5" name="Google Shape;825;g344a53350d2_1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5"/>
        <p:cNvGrpSpPr/>
        <p:nvPr/>
      </p:nvGrpSpPr>
      <p:grpSpPr>
        <a:xfrm>
          <a:off x="0" y="0"/>
          <a:ext cx="0" cy="0"/>
          <a:chOff x="0" y="0"/>
          <a:chExt cx="0" cy="0"/>
        </a:xfrm>
      </p:grpSpPr>
      <p:sp>
        <p:nvSpPr>
          <p:cNvPr id="836" name="Google Shape;836;g344a5123057_0_29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7" name="Google Shape;837;g344a5123057_0_2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2"/>
        <p:cNvGrpSpPr/>
        <p:nvPr/>
      </p:nvGrpSpPr>
      <p:grpSpPr>
        <a:xfrm>
          <a:off x="0" y="0"/>
          <a:ext cx="0" cy="0"/>
          <a:chOff x="0" y="0"/>
          <a:chExt cx="0" cy="0"/>
        </a:xfrm>
      </p:grpSpPr>
      <p:sp>
        <p:nvSpPr>
          <p:cNvPr id="843" name="Google Shape;843;g344a53350d2_1_6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4" name="Google Shape;844;g344a53350d2_1_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2"/>
        <p:cNvGrpSpPr/>
        <p:nvPr/>
      </p:nvGrpSpPr>
      <p:grpSpPr>
        <a:xfrm>
          <a:off x="0" y="0"/>
          <a:ext cx="0" cy="0"/>
          <a:chOff x="0" y="0"/>
          <a:chExt cx="0" cy="0"/>
        </a:xfrm>
      </p:grpSpPr>
      <p:sp>
        <p:nvSpPr>
          <p:cNvPr id="853" name="Google Shape;853;g344a53350d2_3_2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4" name="Google Shape;854;g344a53350d2_3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9"/>
        <p:cNvGrpSpPr/>
        <p:nvPr/>
      </p:nvGrpSpPr>
      <p:grpSpPr>
        <a:xfrm>
          <a:off x="0" y="0"/>
          <a:ext cx="0" cy="0"/>
          <a:chOff x="0" y="0"/>
          <a:chExt cx="0" cy="0"/>
        </a:xfrm>
      </p:grpSpPr>
      <p:sp>
        <p:nvSpPr>
          <p:cNvPr id="860" name="Google Shape;860;g344a53350d2_3_12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1" name="Google Shape;861;g344a53350d2_3_1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6"/>
        <p:cNvGrpSpPr/>
        <p:nvPr/>
      </p:nvGrpSpPr>
      <p:grpSpPr>
        <a:xfrm>
          <a:off x="0" y="0"/>
          <a:ext cx="0" cy="0"/>
          <a:chOff x="0" y="0"/>
          <a:chExt cx="0" cy="0"/>
        </a:xfrm>
      </p:grpSpPr>
      <p:sp>
        <p:nvSpPr>
          <p:cNvPr id="867" name="Google Shape;867;g344a53350d2_1_33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8" name="Google Shape;868;g344a53350d2_1_3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6"/>
        <p:cNvGrpSpPr/>
        <p:nvPr/>
      </p:nvGrpSpPr>
      <p:grpSpPr>
        <a:xfrm>
          <a:off x="0" y="0"/>
          <a:ext cx="0" cy="0"/>
          <a:chOff x="0" y="0"/>
          <a:chExt cx="0" cy="0"/>
        </a:xfrm>
      </p:grpSpPr>
      <p:sp>
        <p:nvSpPr>
          <p:cNvPr id="877" name="Google Shape;877;g344a53350d2_3_1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8" name="Google Shape;878;g344a53350d2_3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3"/>
        <p:cNvGrpSpPr/>
        <p:nvPr/>
      </p:nvGrpSpPr>
      <p:grpSpPr>
        <a:xfrm>
          <a:off x="0" y="0"/>
          <a:ext cx="0" cy="0"/>
          <a:chOff x="0" y="0"/>
          <a:chExt cx="0" cy="0"/>
        </a:xfrm>
      </p:grpSpPr>
      <p:sp>
        <p:nvSpPr>
          <p:cNvPr id="884" name="Google Shape;884;g344a53350d2_3_12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5" name="Google Shape;885;g344a53350d2_3_1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0"/>
        <p:cNvGrpSpPr/>
        <p:nvPr/>
      </p:nvGrpSpPr>
      <p:grpSpPr>
        <a:xfrm>
          <a:off x="0" y="0"/>
          <a:ext cx="0" cy="0"/>
          <a:chOff x="0" y="0"/>
          <a:chExt cx="0" cy="0"/>
        </a:xfrm>
      </p:grpSpPr>
      <p:sp>
        <p:nvSpPr>
          <p:cNvPr id="891" name="Google Shape;891;g344a53350d2_8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2" name="Google Shape;892;g344a53350d2_8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800" b="1" i="1">
                <a:solidFill>
                  <a:schemeClr val="dk1"/>
                </a:solidFill>
              </a:rPr>
              <a:t>3804232</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6"/>
        <p:cNvGrpSpPr/>
        <p:nvPr/>
      </p:nvGrpSpPr>
      <p:grpSpPr>
        <a:xfrm>
          <a:off x="0" y="0"/>
          <a:ext cx="0" cy="0"/>
          <a:chOff x="0" y="0"/>
          <a:chExt cx="0" cy="0"/>
        </a:xfrm>
      </p:grpSpPr>
      <p:sp>
        <p:nvSpPr>
          <p:cNvPr id="897" name="Google Shape;897;g344a53350d2_1_34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8" name="Google Shape;898;g344a53350d2_1_3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g3a98ea97749_0_6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9" name="Google Shape;399;g3a98ea97749_0_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b="1">
              <a:solidFill>
                <a:schemeClr val="dk1"/>
              </a:solidFill>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6"/>
        <p:cNvGrpSpPr/>
        <p:nvPr/>
      </p:nvGrpSpPr>
      <p:grpSpPr>
        <a:xfrm>
          <a:off x="0" y="0"/>
          <a:ext cx="0" cy="0"/>
          <a:chOff x="0" y="0"/>
          <a:chExt cx="0" cy="0"/>
        </a:xfrm>
      </p:grpSpPr>
      <p:sp>
        <p:nvSpPr>
          <p:cNvPr id="907" name="Google Shape;907;g344a53350d2_1_35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8" name="Google Shape;908;g344a53350d2_1_3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6"/>
        <p:cNvGrpSpPr/>
        <p:nvPr/>
      </p:nvGrpSpPr>
      <p:grpSpPr>
        <a:xfrm>
          <a:off x="0" y="0"/>
          <a:ext cx="0" cy="0"/>
          <a:chOff x="0" y="0"/>
          <a:chExt cx="0" cy="0"/>
        </a:xfrm>
      </p:grpSpPr>
      <p:sp>
        <p:nvSpPr>
          <p:cNvPr id="917" name="Google Shape;917;g344a53350d2_1_36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8" name="Google Shape;918;g344a53350d2_1_3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6"/>
        <p:cNvGrpSpPr/>
        <p:nvPr/>
      </p:nvGrpSpPr>
      <p:grpSpPr>
        <a:xfrm>
          <a:off x="0" y="0"/>
          <a:ext cx="0" cy="0"/>
          <a:chOff x="0" y="0"/>
          <a:chExt cx="0" cy="0"/>
        </a:xfrm>
      </p:grpSpPr>
      <p:sp>
        <p:nvSpPr>
          <p:cNvPr id="927" name="Google Shape;927;g344a53350d2_1_37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8" name="Google Shape;928;g344a53350d2_1_3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6"/>
        <p:cNvGrpSpPr/>
        <p:nvPr/>
      </p:nvGrpSpPr>
      <p:grpSpPr>
        <a:xfrm>
          <a:off x="0" y="0"/>
          <a:ext cx="0" cy="0"/>
          <a:chOff x="0" y="0"/>
          <a:chExt cx="0" cy="0"/>
        </a:xfrm>
      </p:grpSpPr>
      <p:sp>
        <p:nvSpPr>
          <p:cNvPr id="937" name="Google Shape;937;g344a5123057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8" name="Google Shape;938;g344a5123057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3"/>
        <p:cNvGrpSpPr/>
        <p:nvPr/>
      </p:nvGrpSpPr>
      <p:grpSpPr>
        <a:xfrm>
          <a:off x="0" y="0"/>
          <a:ext cx="0" cy="0"/>
          <a:chOff x="0" y="0"/>
          <a:chExt cx="0" cy="0"/>
        </a:xfrm>
      </p:grpSpPr>
      <p:sp>
        <p:nvSpPr>
          <p:cNvPr id="944" name="Google Shape;944;g36b2ad727e5_0_5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5" name="Google Shape;945;g36b2ad727e5_0_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0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1"/>
        <p:cNvGrpSpPr/>
        <p:nvPr/>
      </p:nvGrpSpPr>
      <p:grpSpPr>
        <a:xfrm>
          <a:off x="0" y="0"/>
          <a:ext cx="0" cy="0"/>
          <a:chOff x="0" y="0"/>
          <a:chExt cx="0" cy="0"/>
        </a:xfrm>
      </p:grpSpPr>
      <p:sp>
        <p:nvSpPr>
          <p:cNvPr id="952" name="Google Shape;952;g34e67a63eb6_0_1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3" name="Google Shape;953;g34e67a63eb6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0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9"/>
        <p:cNvGrpSpPr/>
        <p:nvPr/>
      </p:nvGrpSpPr>
      <p:grpSpPr>
        <a:xfrm>
          <a:off x="0" y="0"/>
          <a:ext cx="0" cy="0"/>
          <a:chOff x="0" y="0"/>
          <a:chExt cx="0" cy="0"/>
        </a:xfrm>
      </p:grpSpPr>
      <p:sp>
        <p:nvSpPr>
          <p:cNvPr id="960" name="Google Shape;960;g34e67a63eb6_0_6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1" name="Google Shape;961;g34e67a63eb6_0_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0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7"/>
        <p:cNvGrpSpPr/>
        <p:nvPr/>
      </p:nvGrpSpPr>
      <p:grpSpPr>
        <a:xfrm>
          <a:off x="0" y="0"/>
          <a:ext cx="0" cy="0"/>
          <a:chOff x="0" y="0"/>
          <a:chExt cx="0" cy="0"/>
        </a:xfrm>
      </p:grpSpPr>
      <p:sp>
        <p:nvSpPr>
          <p:cNvPr id="968" name="Google Shape;968;g34e67a63eb6_0_2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9" name="Google Shape;969;g34e67a63eb6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0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5"/>
        <p:cNvGrpSpPr/>
        <p:nvPr/>
      </p:nvGrpSpPr>
      <p:grpSpPr>
        <a:xfrm>
          <a:off x="0" y="0"/>
          <a:ext cx="0" cy="0"/>
          <a:chOff x="0" y="0"/>
          <a:chExt cx="0" cy="0"/>
        </a:xfrm>
      </p:grpSpPr>
      <p:sp>
        <p:nvSpPr>
          <p:cNvPr id="976" name="Google Shape;976;g34e67a63eb6_0_9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7" name="Google Shape;977;g34e67a63eb6_0_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0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4"/>
        <p:cNvGrpSpPr/>
        <p:nvPr/>
      </p:nvGrpSpPr>
      <p:grpSpPr>
        <a:xfrm>
          <a:off x="0" y="0"/>
          <a:ext cx="0" cy="0"/>
          <a:chOff x="0" y="0"/>
          <a:chExt cx="0" cy="0"/>
        </a:xfrm>
      </p:grpSpPr>
      <p:sp>
        <p:nvSpPr>
          <p:cNvPr id="985" name="Google Shape;985;g34e67a63eb6_2_69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6" name="Google Shape;986;g34e67a63eb6_2_6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0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p:cNvGrpSpPr/>
        <p:nvPr/>
      </p:nvGrpSpPr>
      <p:grpSpPr>
        <a:xfrm>
          <a:off x="0" y="0"/>
          <a:ext cx="0" cy="0"/>
          <a:chOff x="0" y="0"/>
          <a:chExt cx="0" cy="0"/>
        </a:xfrm>
      </p:grpSpPr>
      <p:sp>
        <p:nvSpPr>
          <p:cNvPr id="408" name="Google Shape;408;g3a98ea97749_0_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 name="Google Shape;409;g3a98ea97749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b="1">
              <a:solidFill>
                <a:schemeClr val="dk1"/>
              </a:solidFill>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2"/>
        <p:cNvGrpSpPr/>
        <p:nvPr/>
      </p:nvGrpSpPr>
      <p:grpSpPr>
        <a:xfrm>
          <a:off x="0" y="0"/>
          <a:ext cx="0" cy="0"/>
          <a:chOff x="0" y="0"/>
          <a:chExt cx="0" cy="0"/>
        </a:xfrm>
      </p:grpSpPr>
      <p:sp>
        <p:nvSpPr>
          <p:cNvPr id="993" name="Google Shape;993;g357e3fff5b3_0_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4" name="Google Shape;994;g357e3fff5b3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0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0"/>
        <p:cNvGrpSpPr/>
        <p:nvPr/>
      </p:nvGrpSpPr>
      <p:grpSpPr>
        <a:xfrm>
          <a:off x="0" y="0"/>
          <a:ext cx="0" cy="0"/>
          <a:chOff x="0" y="0"/>
          <a:chExt cx="0" cy="0"/>
        </a:xfrm>
      </p:grpSpPr>
      <p:sp>
        <p:nvSpPr>
          <p:cNvPr id="1001" name="Google Shape;1001;g357e3fff5b3_0_1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2" name="Google Shape;1002;g357e3fff5b3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00"/>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8"/>
        <p:cNvGrpSpPr/>
        <p:nvPr/>
      </p:nvGrpSpPr>
      <p:grpSpPr>
        <a:xfrm>
          <a:off x="0" y="0"/>
          <a:ext cx="0" cy="0"/>
          <a:chOff x="0" y="0"/>
          <a:chExt cx="0" cy="0"/>
        </a:xfrm>
      </p:grpSpPr>
      <p:sp>
        <p:nvSpPr>
          <p:cNvPr id="1009" name="Google Shape;1009;g357e3fff5b3_0_1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0" name="Google Shape;1010;g357e3fff5b3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00"/>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6"/>
        <p:cNvGrpSpPr/>
        <p:nvPr/>
      </p:nvGrpSpPr>
      <p:grpSpPr>
        <a:xfrm>
          <a:off x="0" y="0"/>
          <a:ext cx="0" cy="0"/>
          <a:chOff x="0" y="0"/>
          <a:chExt cx="0" cy="0"/>
        </a:xfrm>
      </p:grpSpPr>
      <p:sp>
        <p:nvSpPr>
          <p:cNvPr id="1017" name="Google Shape;1017;g357e3fff5b3_0_2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8" name="Google Shape;1018;g357e3fff5b3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00"/>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4"/>
        <p:cNvGrpSpPr/>
        <p:nvPr/>
      </p:nvGrpSpPr>
      <p:grpSpPr>
        <a:xfrm>
          <a:off x="0" y="0"/>
          <a:ext cx="0" cy="0"/>
          <a:chOff x="0" y="0"/>
          <a:chExt cx="0" cy="0"/>
        </a:xfrm>
      </p:grpSpPr>
      <p:sp>
        <p:nvSpPr>
          <p:cNvPr id="1025" name="Google Shape;1025;g36b2ad727e5_0_8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6" name="Google Shape;1026;g36b2ad727e5_0_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00"/>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2"/>
        <p:cNvGrpSpPr/>
        <p:nvPr/>
      </p:nvGrpSpPr>
      <p:grpSpPr>
        <a:xfrm>
          <a:off x="0" y="0"/>
          <a:ext cx="0" cy="0"/>
          <a:chOff x="0" y="0"/>
          <a:chExt cx="0" cy="0"/>
        </a:xfrm>
      </p:grpSpPr>
      <p:sp>
        <p:nvSpPr>
          <p:cNvPr id="1033" name="Google Shape;1033;g36b2ad727e5_0_6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4" name="Google Shape;1034;g36b2ad727e5_0_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00"/>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0"/>
        <p:cNvGrpSpPr/>
        <p:nvPr/>
      </p:nvGrpSpPr>
      <p:grpSpPr>
        <a:xfrm>
          <a:off x="0" y="0"/>
          <a:ext cx="0" cy="0"/>
          <a:chOff x="0" y="0"/>
          <a:chExt cx="0" cy="0"/>
        </a:xfrm>
      </p:grpSpPr>
      <p:sp>
        <p:nvSpPr>
          <p:cNvPr id="1041" name="Google Shape;1041;g36b2ad727e5_0_8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2" name="Google Shape;1042;g36b2ad727e5_0_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00"/>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8"/>
        <p:cNvGrpSpPr/>
        <p:nvPr/>
      </p:nvGrpSpPr>
      <p:grpSpPr>
        <a:xfrm>
          <a:off x="0" y="0"/>
          <a:ext cx="0" cy="0"/>
          <a:chOff x="0" y="0"/>
          <a:chExt cx="0" cy="0"/>
        </a:xfrm>
      </p:grpSpPr>
      <p:sp>
        <p:nvSpPr>
          <p:cNvPr id="1049" name="Google Shape;1049;g36b2ad727e5_0_10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0" name="Google Shape;1050;g36b2ad727e5_0_1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00"/>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8"/>
        <p:cNvGrpSpPr/>
        <p:nvPr/>
      </p:nvGrpSpPr>
      <p:grpSpPr>
        <a:xfrm>
          <a:off x="0" y="0"/>
          <a:ext cx="0" cy="0"/>
          <a:chOff x="0" y="0"/>
          <a:chExt cx="0" cy="0"/>
        </a:xfrm>
      </p:grpSpPr>
      <p:sp>
        <p:nvSpPr>
          <p:cNvPr id="1059" name="Google Shape;1059;g36b2ad727e5_0_5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0" name="Google Shape;1060;g36b2ad727e5_0_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00"/>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6"/>
        <p:cNvGrpSpPr/>
        <p:nvPr/>
      </p:nvGrpSpPr>
      <p:grpSpPr>
        <a:xfrm>
          <a:off x="0" y="0"/>
          <a:ext cx="0" cy="0"/>
          <a:chOff x="0" y="0"/>
          <a:chExt cx="0" cy="0"/>
        </a:xfrm>
      </p:grpSpPr>
      <p:sp>
        <p:nvSpPr>
          <p:cNvPr id="1067" name="Google Shape;1067;g36b2ad727e5_0_7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8" name="Google Shape;1068;g36b2ad727e5_0_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0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Google Shape;417;g3a98ea97749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8" name="Google Shape;418;g3a98ea9774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b="1">
              <a:solidFill>
                <a:schemeClr val="dk1"/>
              </a:solidFill>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4"/>
        <p:cNvGrpSpPr/>
        <p:nvPr/>
      </p:nvGrpSpPr>
      <p:grpSpPr>
        <a:xfrm>
          <a:off x="0" y="0"/>
          <a:ext cx="0" cy="0"/>
          <a:chOff x="0" y="0"/>
          <a:chExt cx="0" cy="0"/>
        </a:xfrm>
      </p:grpSpPr>
      <p:sp>
        <p:nvSpPr>
          <p:cNvPr id="1075" name="Google Shape;1075;g36b2ad727e5_0_9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6" name="Google Shape;1076;g36b2ad727e5_0_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00"/>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4"/>
        <p:cNvGrpSpPr/>
        <p:nvPr/>
      </p:nvGrpSpPr>
      <p:grpSpPr>
        <a:xfrm>
          <a:off x="0" y="0"/>
          <a:ext cx="0" cy="0"/>
          <a:chOff x="0" y="0"/>
          <a:chExt cx="0" cy="0"/>
        </a:xfrm>
      </p:grpSpPr>
      <p:sp>
        <p:nvSpPr>
          <p:cNvPr id="1085" name="Google Shape;1085;g36b2ad727e5_0_4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6" name="Google Shape;1086;g36b2ad727e5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00"/>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2"/>
        <p:cNvGrpSpPr/>
        <p:nvPr/>
      </p:nvGrpSpPr>
      <p:grpSpPr>
        <a:xfrm>
          <a:off x="0" y="0"/>
          <a:ext cx="0" cy="0"/>
          <a:chOff x="0" y="0"/>
          <a:chExt cx="0" cy="0"/>
        </a:xfrm>
      </p:grpSpPr>
      <p:sp>
        <p:nvSpPr>
          <p:cNvPr id="1093" name="Google Shape;1093;g344a53350d2_1_2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4" name="Google Shape;1094;g344a53350d2_1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2"/>
        <p:cNvGrpSpPr/>
        <p:nvPr/>
      </p:nvGrpSpPr>
      <p:grpSpPr>
        <a:xfrm>
          <a:off x="0" y="0"/>
          <a:ext cx="0" cy="0"/>
          <a:chOff x="0" y="0"/>
          <a:chExt cx="0" cy="0"/>
        </a:xfrm>
      </p:grpSpPr>
      <p:sp>
        <p:nvSpPr>
          <p:cNvPr id="1103" name="Google Shape;1103;g344a5123057_0_34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4" name="Google Shape;1104;g344a5123057_0_3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2"/>
        <p:cNvGrpSpPr/>
        <p:nvPr/>
      </p:nvGrpSpPr>
      <p:grpSpPr>
        <a:xfrm>
          <a:off x="0" y="0"/>
          <a:ext cx="0" cy="0"/>
          <a:chOff x="0" y="0"/>
          <a:chExt cx="0" cy="0"/>
        </a:xfrm>
      </p:grpSpPr>
      <p:sp>
        <p:nvSpPr>
          <p:cNvPr id="1113" name="Google Shape;1113;g344a53350d2_3_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4" name="Google Shape;1114;g344a53350d2_3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1"/>
        <p:cNvGrpSpPr/>
        <p:nvPr/>
      </p:nvGrpSpPr>
      <p:grpSpPr>
        <a:xfrm>
          <a:off x="0" y="0"/>
          <a:ext cx="0" cy="0"/>
          <a:chOff x="0" y="0"/>
          <a:chExt cx="0" cy="0"/>
        </a:xfrm>
      </p:grpSpPr>
      <p:sp>
        <p:nvSpPr>
          <p:cNvPr id="1122" name="Google Shape;1122;g344a5123057_0_1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3" name="Google Shape;1123;g344a5123057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8"/>
        <p:cNvGrpSpPr/>
        <p:nvPr/>
      </p:nvGrpSpPr>
      <p:grpSpPr>
        <a:xfrm>
          <a:off x="0" y="0"/>
          <a:ext cx="0" cy="0"/>
          <a:chOff x="0" y="0"/>
          <a:chExt cx="0" cy="0"/>
        </a:xfrm>
      </p:grpSpPr>
      <p:sp>
        <p:nvSpPr>
          <p:cNvPr id="1129" name="Google Shape;1129;g34e67a63eb6_0_14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0" name="Google Shape;1130;g34e67a63eb6_0_1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300"/>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7"/>
        <p:cNvGrpSpPr/>
        <p:nvPr/>
      </p:nvGrpSpPr>
      <p:grpSpPr>
        <a:xfrm>
          <a:off x="0" y="0"/>
          <a:ext cx="0" cy="0"/>
          <a:chOff x="0" y="0"/>
          <a:chExt cx="0" cy="0"/>
        </a:xfrm>
      </p:grpSpPr>
      <p:sp>
        <p:nvSpPr>
          <p:cNvPr id="1138" name="Google Shape;1138;g36b2ad727e5_0_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9" name="Google Shape;1139;g36b2ad727e5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00"/>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6"/>
        <p:cNvGrpSpPr/>
        <p:nvPr/>
      </p:nvGrpSpPr>
      <p:grpSpPr>
        <a:xfrm>
          <a:off x="0" y="0"/>
          <a:ext cx="0" cy="0"/>
          <a:chOff x="0" y="0"/>
          <a:chExt cx="0" cy="0"/>
        </a:xfrm>
      </p:grpSpPr>
      <p:sp>
        <p:nvSpPr>
          <p:cNvPr id="1147" name="Google Shape;1147;g344a5123057_0_36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8" name="Google Shape;1148;g344a5123057_0_3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00"/>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5"/>
        <p:cNvGrpSpPr/>
        <p:nvPr/>
      </p:nvGrpSpPr>
      <p:grpSpPr>
        <a:xfrm>
          <a:off x="0" y="0"/>
          <a:ext cx="0" cy="0"/>
          <a:chOff x="0" y="0"/>
          <a:chExt cx="0" cy="0"/>
        </a:xfrm>
      </p:grpSpPr>
      <p:sp>
        <p:nvSpPr>
          <p:cNvPr id="1156" name="Google Shape;1156;g36b2ad727e5_0_3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7" name="Google Shape;1157;g36b2ad727e5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000"/>
              <a:t>G72380</a:t>
            </a:r>
            <a:endParaRPr sz="100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5"/>
        <p:cNvGrpSpPr/>
        <p:nvPr/>
      </p:nvGrpSpPr>
      <p:grpSpPr>
        <a:xfrm>
          <a:off x="0" y="0"/>
          <a:ext cx="0" cy="0"/>
          <a:chOff x="0" y="0"/>
          <a:chExt cx="0" cy="0"/>
        </a:xfrm>
      </p:grpSpPr>
      <p:sp>
        <p:nvSpPr>
          <p:cNvPr id="426" name="Google Shape;426;g37e4bb50e4e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7" name="Google Shape;427;g37e4bb50e4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b="1">
              <a:solidFill>
                <a:schemeClr val="dk1"/>
              </a:solidFill>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4"/>
        <p:cNvGrpSpPr/>
        <p:nvPr/>
      </p:nvGrpSpPr>
      <p:grpSpPr>
        <a:xfrm>
          <a:off x="0" y="0"/>
          <a:ext cx="0" cy="0"/>
          <a:chOff x="0" y="0"/>
          <a:chExt cx="0" cy="0"/>
        </a:xfrm>
      </p:grpSpPr>
      <p:sp>
        <p:nvSpPr>
          <p:cNvPr id="1165" name="Google Shape;1165;g344a5123057_0_37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6" name="Google Shape;1166;g344a5123057_0_3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000"/>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2"/>
        <p:cNvGrpSpPr/>
        <p:nvPr/>
      </p:nvGrpSpPr>
      <p:grpSpPr>
        <a:xfrm>
          <a:off x="0" y="0"/>
          <a:ext cx="0" cy="0"/>
          <a:chOff x="0" y="0"/>
          <a:chExt cx="0" cy="0"/>
        </a:xfrm>
      </p:grpSpPr>
      <p:sp>
        <p:nvSpPr>
          <p:cNvPr id="1173" name="Google Shape;1173;g36e5bb43342_0_6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4" name="Google Shape;1174;g36e5bb43342_0_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000"/>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0"/>
        <p:cNvGrpSpPr/>
        <p:nvPr/>
      </p:nvGrpSpPr>
      <p:grpSpPr>
        <a:xfrm>
          <a:off x="0" y="0"/>
          <a:ext cx="0" cy="0"/>
          <a:chOff x="0" y="0"/>
          <a:chExt cx="0" cy="0"/>
        </a:xfrm>
      </p:grpSpPr>
      <p:sp>
        <p:nvSpPr>
          <p:cNvPr id="1181" name="Google Shape;1181;g36b2ad727e5_0_1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2" name="Google Shape;1182;g36b2ad727e5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000"/>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2"/>
        <p:cNvGrpSpPr/>
        <p:nvPr/>
      </p:nvGrpSpPr>
      <p:grpSpPr>
        <a:xfrm>
          <a:off x="0" y="0"/>
          <a:ext cx="0" cy="0"/>
          <a:chOff x="0" y="0"/>
          <a:chExt cx="0" cy="0"/>
        </a:xfrm>
      </p:grpSpPr>
      <p:sp>
        <p:nvSpPr>
          <p:cNvPr id="1193" name="Google Shape;1193;g34e67a63eb6_2_73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4" name="Google Shape;1194;g34e67a63eb6_2_7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1"/>
        <p:cNvGrpSpPr/>
        <p:nvPr/>
      </p:nvGrpSpPr>
      <p:grpSpPr>
        <a:xfrm>
          <a:off x="0" y="0"/>
          <a:ext cx="0" cy="0"/>
          <a:chOff x="0" y="0"/>
          <a:chExt cx="0" cy="0"/>
        </a:xfrm>
      </p:grpSpPr>
      <p:sp>
        <p:nvSpPr>
          <p:cNvPr id="1202" name="Google Shape;1202;g34e6c5d4200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3" name="Google Shape;1203;g34e6c5d420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6"/>
        <p:cNvGrpSpPr/>
        <p:nvPr/>
      </p:nvGrpSpPr>
      <p:grpSpPr>
        <a:xfrm>
          <a:off x="0" y="0"/>
          <a:ext cx="0" cy="0"/>
          <a:chOff x="0" y="0"/>
          <a:chExt cx="0" cy="0"/>
        </a:xfrm>
      </p:grpSpPr>
      <p:sp>
        <p:nvSpPr>
          <p:cNvPr id="1207" name="Google Shape;1207;g36e5bb43342_0_12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8" name="Google Shape;1208;g36e5bb43342_0_1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2"/>
        <p:cNvGrpSpPr/>
        <p:nvPr/>
      </p:nvGrpSpPr>
      <p:grpSpPr>
        <a:xfrm>
          <a:off x="0" y="0"/>
          <a:ext cx="0" cy="0"/>
          <a:chOff x="0" y="0"/>
          <a:chExt cx="0" cy="0"/>
        </a:xfrm>
      </p:grpSpPr>
      <p:sp>
        <p:nvSpPr>
          <p:cNvPr id="1213" name="Google Shape;1213;g36e5bb43342_0_11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4" name="Google Shape;1214;g36e5bb43342_0_1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8"/>
        <p:cNvGrpSpPr/>
        <p:nvPr/>
      </p:nvGrpSpPr>
      <p:grpSpPr>
        <a:xfrm>
          <a:off x="0" y="0"/>
          <a:ext cx="0" cy="0"/>
          <a:chOff x="0" y="0"/>
          <a:chExt cx="0" cy="0"/>
        </a:xfrm>
      </p:grpSpPr>
      <p:sp>
        <p:nvSpPr>
          <p:cNvPr id="1219" name="Google Shape;1219;g34e67a63eb6_2_74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0" name="Google Shape;1220;g34e67a63eb6_2_7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2.xml"/><Relationship Id="rId4" Type="http://schemas.openxmlformats.org/officeDocument/2006/relationships/hyperlink" Target="http://bit.ly/2TtBDfr" TargetMode="Externa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54"/>
        <p:cNvGrpSpPr/>
        <p:nvPr/>
      </p:nvGrpSpPr>
      <p:grpSpPr>
        <a:xfrm>
          <a:off x="0" y="0"/>
          <a:ext cx="0" cy="0"/>
          <a:chOff x="0" y="0"/>
          <a:chExt cx="0" cy="0"/>
        </a:xfrm>
      </p:grpSpPr>
      <p:sp>
        <p:nvSpPr>
          <p:cNvPr id="55" name="Google Shape;55;p14"/>
          <p:cNvSpPr txBox="1">
            <a:spLocks noGrp="1"/>
          </p:cNvSpPr>
          <p:nvPr>
            <p:ph type="ctrTitle"/>
          </p:nvPr>
        </p:nvSpPr>
        <p:spPr>
          <a:xfrm>
            <a:off x="714300" y="951300"/>
            <a:ext cx="4328700" cy="2397600"/>
          </a:xfrm>
          <a:prstGeom prst="rect">
            <a:avLst/>
          </a:prstGeom>
        </p:spPr>
        <p:txBody>
          <a:bodyPr spcFirstLastPara="1" wrap="square" lIns="91425" tIns="91425" rIns="91425" bIns="91425" anchor="b" anchorCtr="0">
            <a:noAutofit/>
          </a:bodyPr>
          <a:lstStyle>
            <a:lvl1pPr lvl="0" rtl="0">
              <a:spcBef>
                <a:spcPts val="0"/>
              </a:spcBef>
              <a:spcAft>
                <a:spcPts val="0"/>
              </a:spcAft>
              <a:buSzPts val="5200"/>
              <a:buNone/>
              <a:defRPr sz="49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56" name="Google Shape;56;p14"/>
          <p:cNvSpPr txBox="1">
            <a:spLocks noGrp="1"/>
          </p:cNvSpPr>
          <p:nvPr>
            <p:ph type="subTitle" idx="1"/>
          </p:nvPr>
        </p:nvSpPr>
        <p:spPr>
          <a:xfrm>
            <a:off x="714300" y="3623525"/>
            <a:ext cx="2680800" cy="726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300"/>
              <a:buNone/>
              <a:defRPr/>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57"/>
        <p:cNvGrpSpPr/>
        <p:nvPr/>
      </p:nvGrpSpPr>
      <p:grpSpPr>
        <a:xfrm>
          <a:off x="0" y="0"/>
          <a:ext cx="0" cy="0"/>
          <a:chOff x="0" y="0"/>
          <a:chExt cx="0" cy="0"/>
        </a:xfrm>
      </p:grpSpPr>
      <p:sp>
        <p:nvSpPr>
          <p:cNvPr id="58" name="Google Shape;58;p15"/>
          <p:cNvSpPr txBox="1">
            <a:spLocks noGrp="1"/>
          </p:cNvSpPr>
          <p:nvPr>
            <p:ph type="title"/>
          </p:nvPr>
        </p:nvSpPr>
        <p:spPr>
          <a:xfrm>
            <a:off x="714300" y="2354175"/>
            <a:ext cx="3048000" cy="8418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59" name="Google Shape;59;p15"/>
          <p:cNvSpPr txBox="1">
            <a:spLocks noGrp="1"/>
          </p:cNvSpPr>
          <p:nvPr>
            <p:ph type="subTitle" idx="1"/>
          </p:nvPr>
        </p:nvSpPr>
        <p:spPr>
          <a:xfrm>
            <a:off x="714300" y="3453150"/>
            <a:ext cx="2521800" cy="585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300"/>
              <a:buNone/>
              <a:defRPr/>
            </a:lvl2pPr>
            <a:lvl3pPr lvl="2" algn="ctr" rtl="0">
              <a:lnSpc>
                <a:spcPct val="100000"/>
              </a:lnSpc>
              <a:spcBef>
                <a:spcPts val="0"/>
              </a:spcBef>
              <a:spcAft>
                <a:spcPts val="0"/>
              </a:spcAft>
              <a:buSzPts val="1300"/>
              <a:buNone/>
              <a:defRPr/>
            </a:lvl3pPr>
            <a:lvl4pPr lvl="3" algn="ctr" rtl="0">
              <a:lnSpc>
                <a:spcPct val="100000"/>
              </a:lnSpc>
              <a:spcBef>
                <a:spcPts val="0"/>
              </a:spcBef>
              <a:spcAft>
                <a:spcPts val="0"/>
              </a:spcAft>
              <a:buSzPts val="1300"/>
              <a:buNone/>
              <a:defRPr/>
            </a:lvl4pPr>
            <a:lvl5pPr lvl="4" algn="ctr" rtl="0">
              <a:lnSpc>
                <a:spcPct val="100000"/>
              </a:lnSpc>
              <a:spcBef>
                <a:spcPts val="0"/>
              </a:spcBef>
              <a:spcAft>
                <a:spcPts val="0"/>
              </a:spcAft>
              <a:buSzPts val="1300"/>
              <a:buNone/>
              <a:defRPr/>
            </a:lvl5pPr>
            <a:lvl6pPr lvl="5" algn="ctr" rtl="0">
              <a:lnSpc>
                <a:spcPct val="100000"/>
              </a:lnSpc>
              <a:spcBef>
                <a:spcPts val="0"/>
              </a:spcBef>
              <a:spcAft>
                <a:spcPts val="0"/>
              </a:spcAft>
              <a:buSzPts val="1300"/>
              <a:buNone/>
              <a:defRPr/>
            </a:lvl6pPr>
            <a:lvl7pPr lvl="6" algn="ctr" rtl="0">
              <a:lnSpc>
                <a:spcPct val="100000"/>
              </a:lnSpc>
              <a:spcBef>
                <a:spcPts val="0"/>
              </a:spcBef>
              <a:spcAft>
                <a:spcPts val="0"/>
              </a:spcAft>
              <a:buSzPts val="1300"/>
              <a:buNone/>
              <a:defRPr/>
            </a:lvl7pPr>
            <a:lvl8pPr lvl="7" algn="ctr" rtl="0">
              <a:lnSpc>
                <a:spcPct val="100000"/>
              </a:lnSpc>
              <a:spcBef>
                <a:spcPts val="0"/>
              </a:spcBef>
              <a:spcAft>
                <a:spcPts val="0"/>
              </a:spcAft>
              <a:buSzPts val="1300"/>
              <a:buNone/>
              <a:defRPr/>
            </a:lvl8pPr>
            <a:lvl9pPr lvl="8" algn="ctr" rtl="0">
              <a:lnSpc>
                <a:spcPct val="100000"/>
              </a:lnSpc>
              <a:spcBef>
                <a:spcPts val="0"/>
              </a:spcBef>
              <a:spcAft>
                <a:spcPts val="0"/>
              </a:spcAft>
              <a:buSzPts val="1300"/>
              <a:buNone/>
              <a:defRPr/>
            </a:lvl9pPr>
          </a:lstStyle>
          <a:p>
            <a:endParaRPr/>
          </a:p>
        </p:txBody>
      </p:sp>
      <p:sp>
        <p:nvSpPr>
          <p:cNvPr id="60" name="Google Shape;60;p15"/>
          <p:cNvSpPr txBox="1">
            <a:spLocks noGrp="1"/>
          </p:cNvSpPr>
          <p:nvPr>
            <p:ph type="title" idx="2" hasCustomPrompt="1"/>
          </p:nvPr>
        </p:nvSpPr>
        <p:spPr>
          <a:xfrm>
            <a:off x="714300" y="1010100"/>
            <a:ext cx="3048000" cy="1398300"/>
          </a:xfrm>
          <a:prstGeom prst="rect">
            <a:avLst/>
          </a:prstGeom>
        </p:spPr>
        <p:txBody>
          <a:bodyPr spcFirstLastPara="1" wrap="square" lIns="91425" tIns="91425" rIns="91425" bIns="91425" anchor="b" anchorCtr="0">
            <a:noAutofit/>
          </a:bodyPr>
          <a:lstStyle>
            <a:lvl1pPr lvl="0" rtl="0">
              <a:spcBef>
                <a:spcPts val="0"/>
              </a:spcBef>
              <a:spcAft>
                <a:spcPts val="0"/>
              </a:spcAft>
              <a:buSzPts val="10000"/>
              <a:buNone/>
              <a:defRPr sz="7800"/>
            </a:lvl1pPr>
            <a:lvl2pPr lvl="1" algn="ctr" rtl="0">
              <a:spcBef>
                <a:spcPts val="0"/>
              </a:spcBef>
              <a:spcAft>
                <a:spcPts val="0"/>
              </a:spcAft>
              <a:buSzPts val="10000"/>
              <a:buNone/>
              <a:defRPr sz="10000"/>
            </a:lvl2pPr>
            <a:lvl3pPr lvl="2" algn="ctr" rtl="0">
              <a:spcBef>
                <a:spcPts val="0"/>
              </a:spcBef>
              <a:spcAft>
                <a:spcPts val="0"/>
              </a:spcAft>
              <a:buSzPts val="10000"/>
              <a:buNone/>
              <a:defRPr sz="10000"/>
            </a:lvl3pPr>
            <a:lvl4pPr lvl="3" algn="ctr" rtl="0">
              <a:spcBef>
                <a:spcPts val="0"/>
              </a:spcBef>
              <a:spcAft>
                <a:spcPts val="0"/>
              </a:spcAft>
              <a:buSzPts val="10000"/>
              <a:buNone/>
              <a:defRPr sz="10000"/>
            </a:lvl4pPr>
            <a:lvl5pPr lvl="4" algn="ctr" rtl="0">
              <a:spcBef>
                <a:spcPts val="0"/>
              </a:spcBef>
              <a:spcAft>
                <a:spcPts val="0"/>
              </a:spcAft>
              <a:buSzPts val="10000"/>
              <a:buNone/>
              <a:defRPr sz="10000"/>
            </a:lvl5pPr>
            <a:lvl6pPr lvl="5" algn="ctr" rtl="0">
              <a:spcBef>
                <a:spcPts val="0"/>
              </a:spcBef>
              <a:spcAft>
                <a:spcPts val="0"/>
              </a:spcAft>
              <a:buSzPts val="10000"/>
              <a:buNone/>
              <a:defRPr sz="10000"/>
            </a:lvl6pPr>
            <a:lvl7pPr lvl="6" algn="ctr" rtl="0">
              <a:spcBef>
                <a:spcPts val="0"/>
              </a:spcBef>
              <a:spcAft>
                <a:spcPts val="0"/>
              </a:spcAft>
              <a:buSzPts val="10000"/>
              <a:buNone/>
              <a:defRPr sz="10000"/>
            </a:lvl7pPr>
            <a:lvl8pPr lvl="7" algn="ctr" rtl="0">
              <a:spcBef>
                <a:spcPts val="0"/>
              </a:spcBef>
              <a:spcAft>
                <a:spcPts val="0"/>
              </a:spcAft>
              <a:buSzPts val="10000"/>
              <a:buNone/>
              <a:defRPr sz="10000"/>
            </a:lvl8pPr>
            <a:lvl9pPr lvl="8" algn="ctr" rtl="0">
              <a:spcBef>
                <a:spcPts val="0"/>
              </a:spcBef>
              <a:spcAft>
                <a:spcPts val="0"/>
              </a:spcAft>
              <a:buSzPts val="10000"/>
              <a:buNone/>
              <a:defRPr sz="10000"/>
            </a:lvl9pPr>
          </a:lstStyle>
          <a:p>
            <a:r>
              <a:t>xx%</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61"/>
        <p:cNvGrpSpPr/>
        <p:nvPr/>
      </p:nvGrpSpPr>
      <p:grpSpPr>
        <a:xfrm>
          <a:off x="0" y="0"/>
          <a:ext cx="0" cy="0"/>
          <a:chOff x="0" y="0"/>
          <a:chExt cx="0" cy="0"/>
        </a:xfrm>
      </p:grpSpPr>
      <p:grpSp>
        <p:nvGrpSpPr>
          <p:cNvPr id="62" name="Google Shape;62;p16"/>
          <p:cNvGrpSpPr/>
          <p:nvPr/>
        </p:nvGrpSpPr>
        <p:grpSpPr>
          <a:xfrm>
            <a:off x="-25" y="0"/>
            <a:ext cx="9144020" cy="342900"/>
            <a:chOff x="-25" y="0"/>
            <a:chExt cx="9144020" cy="342900"/>
          </a:xfrm>
        </p:grpSpPr>
        <p:sp>
          <p:nvSpPr>
            <p:cNvPr id="63" name="Google Shape;63;p16"/>
            <p:cNvSpPr/>
            <p:nvPr/>
          </p:nvSpPr>
          <p:spPr>
            <a:xfrm>
              <a:off x="-25" y="0"/>
              <a:ext cx="9144020" cy="342900"/>
            </a:xfrm>
            <a:custGeom>
              <a:avLst/>
              <a:gdLst/>
              <a:ahLst/>
              <a:cxnLst/>
              <a:rect l="l" t="t" r="r" b="b"/>
              <a:pathLst>
                <a:path w="43778" h="1407" extrusionOk="0">
                  <a:moveTo>
                    <a:pt x="0" y="0"/>
                  </a:moveTo>
                  <a:lnTo>
                    <a:pt x="0" y="1406"/>
                  </a:lnTo>
                  <a:lnTo>
                    <a:pt x="43777" y="1406"/>
                  </a:lnTo>
                  <a:lnTo>
                    <a:pt x="4377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4" name="Google Shape;64;p16"/>
            <p:cNvGrpSpPr/>
            <p:nvPr/>
          </p:nvGrpSpPr>
          <p:grpSpPr>
            <a:xfrm>
              <a:off x="215975" y="111150"/>
              <a:ext cx="642950" cy="120600"/>
              <a:chOff x="215975" y="152625"/>
              <a:chExt cx="642950" cy="120600"/>
            </a:xfrm>
          </p:grpSpPr>
          <p:sp>
            <p:nvSpPr>
              <p:cNvPr id="65" name="Google Shape;65;p16"/>
              <p:cNvSpPr/>
              <p:nvPr/>
            </p:nvSpPr>
            <p:spPr>
              <a:xfrm>
                <a:off x="215975" y="152625"/>
                <a:ext cx="120600" cy="1206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16"/>
              <p:cNvSpPr/>
              <p:nvPr/>
            </p:nvSpPr>
            <p:spPr>
              <a:xfrm>
                <a:off x="477150" y="152625"/>
                <a:ext cx="120600" cy="1206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16"/>
              <p:cNvSpPr/>
              <p:nvPr/>
            </p:nvSpPr>
            <p:spPr>
              <a:xfrm>
                <a:off x="738325" y="152625"/>
                <a:ext cx="120600" cy="1206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68" name="Google Shape;68;p16"/>
          <p:cNvSpPr txBox="1">
            <a:spLocks noGrp="1"/>
          </p:cNvSpPr>
          <p:nvPr>
            <p:ph type="subTitle" idx="1"/>
          </p:nvPr>
        </p:nvSpPr>
        <p:spPr>
          <a:xfrm>
            <a:off x="714300" y="1206800"/>
            <a:ext cx="7715400" cy="3397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rgbClr val="434343"/>
              </a:buClr>
              <a:buSzPts val="1200"/>
              <a:buFont typeface="Anaheim"/>
              <a:buAutoNum type="arabicPeriod"/>
              <a:defRPr sz="1200"/>
            </a:lvl1pPr>
            <a:lvl2pPr lvl="1" rtl="0">
              <a:lnSpc>
                <a:spcPct val="100000"/>
              </a:lnSpc>
              <a:spcBef>
                <a:spcPts val="0"/>
              </a:spcBef>
              <a:spcAft>
                <a:spcPts val="0"/>
              </a:spcAft>
              <a:buClr>
                <a:srgbClr val="434343"/>
              </a:buClr>
              <a:buSzPts val="1200"/>
              <a:buFont typeface="Roboto Condensed Light"/>
              <a:buAutoNum type="alphaLcPeriod"/>
              <a:defRPr sz="1200"/>
            </a:lvl2pPr>
            <a:lvl3pPr lvl="2" rtl="0">
              <a:lnSpc>
                <a:spcPct val="100000"/>
              </a:lnSpc>
              <a:spcBef>
                <a:spcPts val="0"/>
              </a:spcBef>
              <a:spcAft>
                <a:spcPts val="0"/>
              </a:spcAft>
              <a:buClr>
                <a:srgbClr val="434343"/>
              </a:buClr>
              <a:buSzPts val="1200"/>
              <a:buFont typeface="Roboto Condensed Light"/>
              <a:buAutoNum type="romanLcPeriod"/>
              <a:defRPr sz="1200"/>
            </a:lvl3pPr>
            <a:lvl4pPr lvl="3" rtl="0">
              <a:lnSpc>
                <a:spcPct val="100000"/>
              </a:lnSpc>
              <a:spcBef>
                <a:spcPts val="0"/>
              </a:spcBef>
              <a:spcAft>
                <a:spcPts val="0"/>
              </a:spcAft>
              <a:buClr>
                <a:srgbClr val="434343"/>
              </a:buClr>
              <a:buSzPts val="1200"/>
              <a:buFont typeface="Roboto Condensed Light"/>
              <a:buAutoNum type="arabicPeriod"/>
              <a:defRPr sz="1200"/>
            </a:lvl4pPr>
            <a:lvl5pPr lvl="4" rtl="0">
              <a:lnSpc>
                <a:spcPct val="100000"/>
              </a:lnSpc>
              <a:spcBef>
                <a:spcPts val="0"/>
              </a:spcBef>
              <a:spcAft>
                <a:spcPts val="0"/>
              </a:spcAft>
              <a:buClr>
                <a:srgbClr val="434343"/>
              </a:buClr>
              <a:buSzPts val="1200"/>
              <a:buFont typeface="Roboto Condensed Light"/>
              <a:buAutoNum type="alphaLcPeriod"/>
              <a:defRPr sz="1200"/>
            </a:lvl5pPr>
            <a:lvl6pPr lvl="5" rtl="0">
              <a:lnSpc>
                <a:spcPct val="100000"/>
              </a:lnSpc>
              <a:spcBef>
                <a:spcPts val="0"/>
              </a:spcBef>
              <a:spcAft>
                <a:spcPts val="0"/>
              </a:spcAft>
              <a:buClr>
                <a:srgbClr val="434343"/>
              </a:buClr>
              <a:buSzPts val="1200"/>
              <a:buFont typeface="Roboto Condensed Light"/>
              <a:buAutoNum type="romanLcPeriod"/>
              <a:defRPr sz="1200"/>
            </a:lvl6pPr>
            <a:lvl7pPr lvl="6" rtl="0">
              <a:lnSpc>
                <a:spcPct val="100000"/>
              </a:lnSpc>
              <a:spcBef>
                <a:spcPts val="0"/>
              </a:spcBef>
              <a:spcAft>
                <a:spcPts val="0"/>
              </a:spcAft>
              <a:buClr>
                <a:srgbClr val="434343"/>
              </a:buClr>
              <a:buSzPts val="1200"/>
              <a:buFont typeface="Roboto Condensed Light"/>
              <a:buAutoNum type="arabicPeriod"/>
              <a:defRPr sz="1200"/>
            </a:lvl7pPr>
            <a:lvl8pPr lvl="7" rtl="0">
              <a:lnSpc>
                <a:spcPct val="100000"/>
              </a:lnSpc>
              <a:spcBef>
                <a:spcPts val="0"/>
              </a:spcBef>
              <a:spcAft>
                <a:spcPts val="0"/>
              </a:spcAft>
              <a:buClr>
                <a:srgbClr val="434343"/>
              </a:buClr>
              <a:buSzPts val="1200"/>
              <a:buFont typeface="Roboto Condensed Light"/>
              <a:buAutoNum type="alphaLcPeriod"/>
              <a:defRPr sz="1200"/>
            </a:lvl8pPr>
            <a:lvl9pPr lvl="8" rtl="0">
              <a:lnSpc>
                <a:spcPct val="100000"/>
              </a:lnSpc>
              <a:spcBef>
                <a:spcPts val="0"/>
              </a:spcBef>
              <a:spcAft>
                <a:spcPts val="0"/>
              </a:spcAft>
              <a:buClr>
                <a:srgbClr val="434343"/>
              </a:buClr>
              <a:buSzPts val="1200"/>
              <a:buFont typeface="Roboto Condensed Light"/>
              <a:buAutoNum type="romanLcPeriod"/>
              <a:defRPr sz="1200"/>
            </a:lvl9pPr>
          </a:lstStyle>
          <a:p>
            <a:endParaRPr/>
          </a:p>
        </p:txBody>
      </p:sp>
      <p:sp>
        <p:nvSpPr>
          <p:cNvPr id="69" name="Google Shape;69;p16"/>
          <p:cNvSpPr txBox="1">
            <a:spLocks noGrp="1"/>
          </p:cNvSpPr>
          <p:nvPr>
            <p:ph type="title"/>
          </p:nvPr>
        </p:nvSpPr>
        <p:spPr>
          <a:xfrm>
            <a:off x="714300" y="540850"/>
            <a:ext cx="7715400" cy="4680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70" name="Google Shape;70;p16"/>
          <p:cNvGrpSpPr/>
          <p:nvPr/>
        </p:nvGrpSpPr>
        <p:grpSpPr>
          <a:xfrm>
            <a:off x="66650" y="204750"/>
            <a:ext cx="9077378" cy="4938900"/>
            <a:chOff x="104750" y="204750"/>
            <a:chExt cx="9077378" cy="4938900"/>
          </a:xfrm>
        </p:grpSpPr>
        <p:grpSp>
          <p:nvGrpSpPr>
            <p:cNvPr id="71" name="Google Shape;71;p16"/>
            <p:cNvGrpSpPr/>
            <p:nvPr/>
          </p:nvGrpSpPr>
          <p:grpSpPr>
            <a:xfrm>
              <a:off x="104750" y="206700"/>
              <a:ext cx="9077378" cy="342900"/>
              <a:chOff x="-25" y="0"/>
              <a:chExt cx="9182983" cy="342900"/>
            </a:xfrm>
          </p:grpSpPr>
          <p:sp>
            <p:nvSpPr>
              <p:cNvPr id="72" name="Google Shape;72;p16"/>
              <p:cNvSpPr/>
              <p:nvPr/>
            </p:nvSpPr>
            <p:spPr>
              <a:xfrm>
                <a:off x="-25" y="0"/>
                <a:ext cx="9182983" cy="342900"/>
              </a:xfrm>
              <a:custGeom>
                <a:avLst/>
                <a:gdLst/>
                <a:ahLst/>
                <a:cxnLst/>
                <a:rect l="l" t="t" r="r" b="b"/>
                <a:pathLst>
                  <a:path w="43778" h="1407" extrusionOk="0">
                    <a:moveTo>
                      <a:pt x="0" y="0"/>
                    </a:moveTo>
                    <a:lnTo>
                      <a:pt x="0" y="1406"/>
                    </a:lnTo>
                    <a:lnTo>
                      <a:pt x="43777" y="1406"/>
                    </a:lnTo>
                    <a:lnTo>
                      <a:pt x="4377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3" name="Google Shape;73;p16"/>
              <p:cNvGrpSpPr/>
              <p:nvPr/>
            </p:nvGrpSpPr>
            <p:grpSpPr>
              <a:xfrm>
                <a:off x="215975" y="111150"/>
                <a:ext cx="642950" cy="120600"/>
                <a:chOff x="215975" y="152625"/>
                <a:chExt cx="642950" cy="120600"/>
              </a:xfrm>
            </p:grpSpPr>
            <p:sp>
              <p:nvSpPr>
                <p:cNvPr id="74" name="Google Shape;74;p16"/>
                <p:cNvSpPr/>
                <p:nvPr/>
              </p:nvSpPr>
              <p:spPr>
                <a:xfrm>
                  <a:off x="215975" y="152625"/>
                  <a:ext cx="120600" cy="1206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16"/>
                <p:cNvSpPr/>
                <p:nvPr/>
              </p:nvSpPr>
              <p:spPr>
                <a:xfrm>
                  <a:off x="477150" y="152625"/>
                  <a:ext cx="120600" cy="1206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16"/>
                <p:cNvSpPr/>
                <p:nvPr/>
              </p:nvSpPr>
              <p:spPr>
                <a:xfrm>
                  <a:off x="738325" y="152625"/>
                  <a:ext cx="120600" cy="1206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cxnSp>
          <p:nvCxnSpPr>
            <p:cNvPr id="77" name="Google Shape;77;p16"/>
            <p:cNvCxnSpPr/>
            <p:nvPr/>
          </p:nvCxnSpPr>
          <p:spPr>
            <a:xfrm>
              <a:off x="104775" y="204750"/>
              <a:ext cx="0" cy="4938900"/>
            </a:xfrm>
            <a:prstGeom prst="straightConnector1">
              <a:avLst/>
            </a:prstGeom>
            <a:noFill/>
            <a:ln w="9525" cap="flat" cmpd="sng">
              <a:solidFill>
                <a:schemeClr val="dk1"/>
              </a:solidFill>
              <a:prstDash val="solid"/>
              <a:round/>
              <a:headEnd type="none" w="med" len="med"/>
              <a:tailEnd type="none" w="med" len="med"/>
            </a:ln>
          </p:spPr>
        </p:cxn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78"/>
        <p:cNvGrpSpPr/>
        <p:nvPr/>
      </p:nvGrpSpPr>
      <p:grpSpPr>
        <a:xfrm>
          <a:off x="0" y="0"/>
          <a:ext cx="0" cy="0"/>
          <a:chOff x="0" y="0"/>
          <a:chExt cx="0" cy="0"/>
        </a:xfrm>
      </p:grpSpPr>
      <p:sp>
        <p:nvSpPr>
          <p:cNvPr id="79" name="Google Shape;79;p17"/>
          <p:cNvSpPr txBox="1">
            <a:spLocks noGrp="1"/>
          </p:cNvSpPr>
          <p:nvPr>
            <p:ph type="title"/>
          </p:nvPr>
        </p:nvSpPr>
        <p:spPr>
          <a:xfrm>
            <a:off x="5059982" y="2360375"/>
            <a:ext cx="2563500" cy="468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80" name="Google Shape;80;p17"/>
          <p:cNvSpPr txBox="1">
            <a:spLocks noGrp="1"/>
          </p:cNvSpPr>
          <p:nvPr>
            <p:ph type="subTitle" idx="1"/>
          </p:nvPr>
        </p:nvSpPr>
        <p:spPr>
          <a:xfrm>
            <a:off x="1518675" y="3010950"/>
            <a:ext cx="2563500" cy="875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300"/>
              <a:buNone/>
              <a:defRPr/>
            </a:lvl2pPr>
            <a:lvl3pPr lvl="2" rtl="0">
              <a:lnSpc>
                <a:spcPct val="100000"/>
              </a:lnSpc>
              <a:spcBef>
                <a:spcPts val="0"/>
              </a:spcBef>
              <a:spcAft>
                <a:spcPts val="0"/>
              </a:spcAft>
              <a:buSzPts val="1300"/>
              <a:buNone/>
              <a:defRPr/>
            </a:lvl3pPr>
            <a:lvl4pPr lvl="3" rtl="0">
              <a:lnSpc>
                <a:spcPct val="100000"/>
              </a:lnSpc>
              <a:spcBef>
                <a:spcPts val="0"/>
              </a:spcBef>
              <a:spcAft>
                <a:spcPts val="0"/>
              </a:spcAft>
              <a:buSzPts val="1300"/>
              <a:buNone/>
              <a:defRPr/>
            </a:lvl4pPr>
            <a:lvl5pPr lvl="4" rtl="0">
              <a:lnSpc>
                <a:spcPct val="100000"/>
              </a:lnSpc>
              <a:spcBef>
                <a:spcPts val="0"/>
              </a:spcBef>
              <a:spcAft>
                <a:spcPts val="0"/>
              </a:spcAft>
              <a:buSzPts val="1300"/>
              <a:buNone/>
              <a:defRPr/>
            </a:lvl5pPr>
            <a:lvl6pPr lvl="5" rtl="0">
              <a:lnSpc>
                <a:spcPct val="100000"/>
              </a:lnSpc>
              <a:spcBef>
                <a:spcPts val="0"/>
              </a:spcBef>
              <a:spcAft>
                <a:spcPts val="0"/>
              </a:spcAft>
              <a:buSzPts val="1300"/>
              <a:buNone/>
              <a:defRPr/>
            </a:lvl6pPr>
            <a:lvl7pPr lvl="6" rtl="0">
              <a:lnSpc>
                <a:spcPct val="100000"/>
              </a:lnSpc>
              <a:spcBef>
                <a:spcPts val="0"/>
              </a:spcBef>
              <a:spcAft>
                <a:spcPts val="0"/>
              </a:spcAft>
              <a:buSzPts val="1300"/>
              <a:buNone/>
              <a:defRPr/>
            </a:lvl7pPr>
            <a:lvl8pPr lvl="7" rtl="0">
              <a:lnSpc>
                <a:spcPct val="100000"/>
              </a:lnSpc>
              <a:spcBef>
                <a:spcPts val="0"/>
              </a:spcBef>
              <a:spcAft>
                <a:spcPts val="0"/>
              </a:spcAft>
              <a:buSzPts val="1300"/>
              <a:buNone/>
              <a:defRPr/>
            </a:lvl8pPr>
            <a:lvl9pPr lvl="8" rtl="0">
              <a:lnSpc>
                <a:spcPct val="100000"/>
              </a:lnSpc>
              <a:spcBef>
                <a:spcPts val="0"/>
              </a:spcBef>
              <a:spcAft>
                <a:spcPts val="0"/>
              </a:spcAft>
              <a:buSzPts val="1300"/>
              <a:buNone/>
              <a:defRPr/>
            </a:lvl9pPr>
          </a:lstStyle>
          <a:p>
            <a:endParaRPr/>
          </a:p>
        </p:txBody>
      </p:sp>
      <p:sp>
        <p:nvSpPr>
          <p:cNvPr id="81" name="Google Shape;81;p17"/>
          <p:cNvSpPr txBox="1">
            <a:spLocks noGrp="1"/>
          </p:cNvSpPr>
          <p:nvPr>
            <p:ph type="subTitle" idx="2"/>
          </p:nvPr>
        </p:nvSpPr>
        <p:spPr>
          <a:xfrm>
            <a:off x="5059976" y="3010950"/>
            <a:ext cx="2563500" cy="875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300"/>
              <a:buNone/>
              <a:defRPr/>
            </a:lvl2pPr>
            <a:lvl3pPr lvl="2" rtl="0">
              <a:lnSpc>
                <a:spcPct val="100000"/>
              </a:lnSpc>
              <a:spcBef>
                <a:spcPts val="0"/>
              </a:spcBef>
              <a:spcAft>
                <a:spcPts val="0"/>
              </a:spcAft>
              <a:buSzPts val="1300"/>
              <a:buNone/>
              <a:defRPr/>
            </a:lvl3pPr>
            <a:lvl4pPr lvl="3" rtl="0">
              <a:lnSpc>
                <a:spcPct val="100000"/>
              </a:lnSpc>
              <a:spcBef>
                <a:spcPts val="0"/>
              </a:spcBef>
              <a:spcAft>
                <a:spcPts val="0"/>
              </a:spcAft>
              <a:buSzPts val="1300"/>
              <a:buNone/>
              <a:defRPr/>
            </a:lvl4pPr>
            <a:lvl5pPr lvl="4" rtl="0">
              <a:lnSpc>
                <a:spcPct val="100000"/>
              </a:lnSpc>
              <a:spcBef>
                <a:spcPts val="0"/>
              </a:spcBef>
              <a:spcAft>
                <a:spcPts val="0"/>
              </a:spcAft>
              <a:buSzPts val="1300"/>
              <a:buNone/>
              <a:defRPr/>
            </a:lvl5pPr>
            <a:lvl6pPr lvl="5" rtl="0">
              <a:lnSpc>
                <a:spcPct val="100000"/>
              </a:lnSpc>
              <a:spcBef>
                <a:spcPts val="0"/>
              </a:spcBef>
              <a:spcAft>
                <a:spcPts val="0"/>
              </a:spcAft>
              <a:buSzPts val="1300"/>
              <a:buNone/>
              <a:defRPr/>
            </a:lvl6pPr>
            <a:lvl7pPr lvl="6" rtl="0">
              <a:lnSpc>
                <a:spcPct val="100000"/>
              </a:lnSpc>
              <a:spcBef>
                <a:spcPts val="0"/>
              </a:spcBef>
              <a:spcAft>
                <a:spcPts val="0"/>
              </a:spcAft>
              <a:buSzPts val="1300"/>
              <a:buNone/>
              <a:defRPr/>
            </a:lvl7pPr>
            <a:lvl8pPr lvl="7" rtl="0">
              <a:lnSpc>
                <a:spcPct val="100000"/>
              </a:lnSpc>
              <a:spcBef>
                <a:spcPts val="0"/>
              </a:spcBef>
              <a:spcAft>
                <a:spcPts val="0"/>
              </a:spcAft>
              <a:buSzPts val="1300"/>
              <a:buNone/>
              <a:defRPr/>
            </a:lvl8pPr>
            <a:lvl9pPr lvl="8" rtl="0">
              <a:lnSpc>
                <a:spcPct val="100000"/>
              </a:lnSpc>
              <a:spcBef>
                <a:spcPts val="0"/>
              </a:spcBef>
              <a:spcAft>
                <a:spcPts val="0"/>
              </a:spcAft>
              <a:buSzPts val="1300"/>
              <a:buNone/>
              <a:defRPr/>
            </a:lvl9pPr>
          </a:lstStyle>
          <a:p>
            <a:endParaRPr/>
          </a:p>
        </p:txBody>
      </p:sp>
      <p:sp>
        <p:nvSpPr>
          <p:cNvPr id="82" name="Google Shape;82;p17"/>
          <p:cNvSpPr txBox="1">
            <a:spLocks noGrp="1"/>
          </p:cNvSpPr>
          <p:nvPr>
            <p:ph type="title" idx="3"/>
          </p:nvPr>
        </p:nvSpPr>
        <p:spPr>
          <a:xfrm>
            <a:off x="1518675" y="2360375"/>
            <a:ext cx="2563500" cy="468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83"/>
        <p:cNvGrpSpPr/>
        <p:nvPr/>
      </p:nvGrpSpPr>
      <p:grpSpPr>
        <a:xfrm>
          <a:off x="0" y="0"/>
          <a:ext cx="0" cy="0"/>
          <a:chOff x="0" y="0"/>
          <a:chExt cx="0" cy="0"/>
        </a:xfrm>
      </p:grpSpPr>
      <p:sp>
        <p:nvSpPr>
          <p:cNvPr id="84" name="Google Shape;84;p18"/>
          <p:cNvSpPr txBox="1">
            <a:spLocks noGrp="1"/>
          </p:cNvSpPr>
          <p:nvPr>
            <p:ph type="title"/>
          </p:nvPr>
        </p:nvSpPr>
        <p:spPr>
          <a:xfrm>
            <a:off x="714300" y="549600"/>
            <a:ext cx="7715400" cy="4680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85" name="Google Shape;85;p18"/>
          <p:cNvGrpSpPr/>
          <p:nvPr/>
        </p:nvGrpSpPr>
        <p:grpSpPr>
          <a:xfrm>
            <a:off x="-25" y="0"/>
            <a:ext cx="9144020" cy="342900"/>
            <a:chOff x="-25" y="0"/>
            <a:chExt cx="9144020" cy="342900"/>
          </a:xfrm>
        </p:grpSpPr>
        <p:sp>
          <p:nvSpPr>
            <p:cNvPr id="86" name="Google Shape;86;p18"/>
            <p:cNvSpPr/>
            <p:nvPr/>
          </p:nvSpPr>
          <p:spPr>
            <a:xfrm>
              <a:off x="-25" y="0"/>
              <a:ext cx="9144020" cy="342900"/>
            </a:xfrm>
            <a:custGeom>
              <a:avLst/>
              <a:gdLst/>
              <a:ahLst/>
              <a:cxnLst/>
              <a:rect l="l" t="t" r="r" b="b"/>
              <a:pathLst>
                <a:path w="43778" h="1407" extrusionOk="0">
                  <a:moveTo>
                    <a:pt x="0" y="0"/>
                  </a:moveTo>
                  <a:lnTo>
                    <a:pt x="0" y="1406"/>
                  </a:lnTo>
                  <a:lnTo>
                    <a:pt x="43777" y="1406"/>
                  </a:lnTo>
                  <a:lnTo>
                    <a:pt x="4377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7" name="Google Shape;87;p18"/>
            <p:cNvGrpSpPr/>
            <p:nvPr/>
          </p:nvGrpSpPr>
          <p:grpSpPr>
            <a:xfrm>
              <a:off x="215975" y="111150"/>
              <a:ext cx="642950" cy="120600"/>
              <a:chOff x="215975" y="152625"/>
              <a:chExt cx="642950" cy="120600"/>
            </a:xfrm>
          </p:grpSpPr>
          <p:sp>
            <p:nvSpPr>
              <p:cNvPr id="88" name="Google Shape;88;p18"/>
              <p:cNvSpPr/>
              <p:nvPr/>
            </p:nvSpPr>
            <p:spPr>
              <a:xfrm>
                <a:off x="215975" y="152625"/>
                <a:ext cx="120600" cy="1206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18"/>
              <p:cNvSpPr/>
              <p:nvPr/>
            </p:nvSpPr>
            <p:spPr>
              <a:xfrm>
                <a:off x="477150" y="152625"/>
                <a:ext cx="120600" cy="1206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18"/>
              <p:cNvSpPr/>
              <p:nvPr/>
            </p:nvSpPr>
            <p:spPr>
              <a:xfrm>
                <a:off x="738325" y="152625"/>
                <a:ext cx="120600" cy="1206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91"/>
        <p:cNvGrpSpPr/>
        <p:nvPr/>
      </p:nvGrpSpPr>
      <p:grpSpPr>
        <a:xfrm>
          <a:off x="0" y="0"/>
          <a:ext cx="0" cy="0"/>
          <a:chOff x="0" y="0"/>
          <a:chExt cx="0" cy="0"/>
        </a:xfrm>
      </p:grpSpPr>
      <p:sp>
        <p:nvSpPr>
          <p:cNvPr id="92" name="Google Shape;92;p19"/>
          <p:cNvSpPr txBox="1">
            <a:spLocks noGrp="1"/>
          </p:cNvSpPr>
          <p:nvPr>
            <p:ph type="subTitle" idx="1"/>
          </p:nvPr>
        </p:nvSpPr>
        <p:spPr>
          <a:xfrm>
            <a:off x="714300" y="1806875"/>
            <a:ext cx="3789000" cy="26985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AutoNum type="arabicPeriod"/>
              <a:defRPr sz="1400"/>
            </a:lvl1pPr>
            <a:lvl2pPr lvl="1" rtl="0">
              <a:lnSpc>
                <a:spcPct val="100000"/>
              </a:lnSpc>
              <a:spcBef>
                <a:spcPts val="0"/>
              </a:spcBef>
              <a:spcAft>
                <a:spcPts val="0"/>
              </a:spcAft>
              <a:buSzPts val="1300"/>
              <a:buAutoNum type="alphaLcPeriod"/>
              <a:defRPr/>
            </a:lvl2pPr>
            <a:lvl3pPr lvl="2" rtl="0">
              <a:lnSpc>
                <a:spcPct val="100000"/>
              </a:lnSpc>
              <a:spcBef>
                <a:spcPts val="0"/>
              </a:spcBef>
              <a:spcAft>
                <a:spcPts val="0"/>
              </a:spcAft>
              <a:buSzPts val="1300"/>
              <a:buAutoNum type="romanLcPeriod"/>
              <a:defRPr/>
            </a:lvl3pPr>
            <a:lvl4pPr lvl="3" rtl="0">
              <a:lnSpc>
                <a:spcPct val="100000"/>
              </a:lnSpc>
              <a:spcBef>
                <a:spcPts val="0"/>
              </a:spcBef>
              <a:spcAft>
                <a:spcPts val="0"/>
              </a:spcAft>
              <a:buSzPts val="1300"/>
              <a:buAutoNum type="arabicPeriod"/>
              <a:defRPr/>
            </a:lvl4pPr>
            <a:lvl5pPr lvl="4" rtl="0">
              <a:lnSpc>
                <a:spcPct val="100000"/>
              </a:lnSpc>
              <a:spcBef>
                <a:spcPts val="0"/>
              </a:spcBef>
              <a:spcAft>
                <a:spcPts val="0"/>
              </a:spcAft>
              <a:buSzPts val="1300"/>
              <a:buAutoNum type="alphaLcPeriod"/>
              <a:defRPr/>
            </a:lvl5pPr>
            <a:lvl6pPr lvl="5" rtl="0">
              <a:lnSpc>
                <a:spcPct val="100000"/>
              </a:lnSpc>
              <a:spcBef>
                <a:spcPts val="0"/>
              </a:spcBef>
              <a:spcAft>
                <a:spcPts val="0"/>
              </a:spcAft>
              <a:buSzPts val="1300"/>
              <a:buAutoNum type="romanLcPeriod"/>
              <a:defRPr/>
            </a:lvl6pPr>
            <a:lvl7pPr lvl="6" rtl="0">
              <a:lnSpc>
                <a:spcPct val="100000"/>
              </a:lnSpc>
              <a:spcBef>
                <a:spcPts val="0"/>
              </a:spcBef>
              <a:spcAft>
                <a:spcPts val="0"/>
              </a:spcAft>
              <a:buSzPts val="1300"/>
              <a:buAutoNum type="arabicPeriod"/>
              <a:defRPr/>
            </a:lvl7pPr>
            <a:lvl8pPr lvl="7" rtl="0">
              <a:lnSpc>
                <a:spcPct val="100000"/>
              </a:lnSpc>
              <a:spcBef>
                <a:spcPts val="0"/>
              </a:spcBef>
              <a:spcAft>
                <a:spcPts val="0"/>
              </a:spcAft>
              <a:buSzPts val="1300"/>
              <a:buAutoNum type="alphaLcPeriod"/>
              <a:defRPr/>
            </a:lvl8pPr>
            <a:lvl9pPr lvl="8" rtl="0">
              <a:lnSpc>
                <a:spcPct val="100000"/>
              </a:lnSpc>
              <a:spcBef>
                <a:spcPts val="0"/>
              </a:spcBef>
              <a:spcAft>
                <a:spcPts val="0"/>
              </a:spcAft>
              <a:buSzPts val="1300"/>
              <a:buAutoNum type="romanLcPeriod"/>
              <a:defRPr/>
            </a:lvl9pPr>
          </a:lstStyle>
          <a:p>
            <a:endParaRPr/>
          </a:p>
        </p:txBody>
      </p:sp>
      <p:sp>
        <p:nvSpPr>
          <p:cNvPr id="93" name="Google Shape;93;p19"/>
          <p:cNvSpPr txBox="1">
            <a:spLocks noGrp="1"/>
          </p:cNvSpPr>
          <p:nvPr>
            <p:ph type="title"/>
          </p:nvPr>
        </p:nvSpPr>
        <p:spPr>
          <a:xfrm>
            <a:off x="714300" y="1068850"/>
            <a:ext cx="3002100" cy="4680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94"/>
        <p:cNvGrpSpPr/>
        <p:nvPr/>
      </p:nvGrpSpPr>
      <p:grpSpPr>
        <a:xfrm>
          <a:off x="0" y="0"/>
          <a:ext cx="0" cy="0"/>
          <a:chOff x="0" y="0"/>
          <a:chExt cx="0" cy="0"/>
        </a:xfrm>
      </p:grpSpPr>
      <p:sp>
        <p:nvSpPr>
          <p:cNvPr id="95" name="Google Shape;95;p20"/>
          <p:cNvSpPr txBox="1">
            <a:spLocks noGrp="1"/>
          </p:cNvSpPr>
          <p:nvPr>
            <p:ph type="title"/>
          </p:nvPr>
        </p:nvSpPr>
        <p:spPr>
          <a:xfrm>
            <a:off x="2321475" y="2020138"/>
            <a:ext cx="4041000" cy="179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800"/>
              <a:buNone/>
              <a:defRPr sz="60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96"/>
        <p:cNvGrpSpPr/>
        <p:nvPr/>
      </p:nvGrpSpPr>
      <p:grpSpPr>
        <a:xfrm>
          <a:off x="0" y="0"/>
          <a:ext cx="0" cy="0"/>
          <a:chOff x="0" y="0"/>
          <a:chExt cx="0" cy="0"/>
        </a:xfrm>
      </p:grpSpPr>
      <p:sp>
        <p:nvSpPr>
          <p:cNvPr id="97" name="Google Shape;97;p21"/>
          <p:cNvSpPr txBox="1">
            <a:spLocks noGrp="1"/>
          </p:cNvSpPr>
          <p:nvPr>
            <p:ph type="title"/>
          </p:nvPr>
        </p:nvSpPr>
        <p:spPr>
          <a:xfrm>
            <a:off x="4189800" y="1398513"/>
            <a:ext cx="4239900" cy="848700"/>
          </a:xfrm>
          <a:prstGeom prst="rect">
            <a:avLst/>
          </a:prstGeom>
        </p:spPr>
        <p:txBody>
          <a:bodyPr spcFirstLastPara="1" wrap="square" lIns="91425" tIns="91425" rIns="91425" bIns="91425" anchor="b" anchorCtr="0">
            <a:noAutofit/>
          </a:bodyPr>
          <a:lstStyle>
            <a:lvl1pPr lvl="0" algn="r" rtl="0">
              <a:spcBef>
                <a:spcPts val="0"/>
              </a:spcBef>
              <a:spcAft>
                <a:spcPts val="0"/>
              </a:spcAft>
              <a:buSzPts val="4200"/>
              <a:buNone/>
              <a:defRPr sz="35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98" name="Google Shape;98;p21"/>
          <p:cNvSpPr txBox="1">
            <a:spLocks noGrp="1"/>
          </p:cNvSpPr>
          <p:nvPr>
            <p:ph type="subTitle" idx="1"/>
          </p:nvPr>
        </p:nvSpPr>
        <p:spPr>
          <a:xfrm>
            <a:off x="5016225" y="2368275"/>
            <a:ext cx="3422400" cy="14910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400"/>
            </a:lvl1pPr>
            <a:lvl2pPr lvl="1" rtl="0">
              <a:lnSpc>
                <a:spcPct val="100000"/>
              </a:lnSpc>
              <a:spcBef>
                <a:spcPts val="0"/>
              </a:spcBef>
              <a:spcAft>
                <a:spcPts val="0"/>
              </a:spcAft>
              <a:buSzPts val="1300"/>
              <a:buNone/>
              <a:defRPr/>
            </a:lvl2pPr>
            <a:lvl3pPr lvl="2" rtl="0">
              <a:lnSpc>
                <a:spcPct val="100000"/>
              </a:lnSpc>
              <a:spcBef>
                <a:spcPts val="0"/>
              </a:spcBef>
              <a:spcAft>
                <a:spcPts val="0"/>
              </a:spcAft>
              <a:buSzPts val="1300"/>
              <a:buNone/>
              <a:defRPr/>
            </a:lvl3pPr>
            <a:lvl4pPr lvl="3" rtl="0">
              <a:lnSpc>
                <a:spcPct val="100000"/>
              </a:lnSpc>
              <a:spcBef>
                <a:spcPts val="0"/>
              </a:spcBef>
              <a:spcAft>
                <a:spcPts val="0"/>
              </a:spcAft>
              <a:buSzPts val="1300"/>
              <a:buNone/>
              <a:defRPr/>
            </a:lvl4pPr>
            <a:lvl5pPr lvl="4" rtl="0">
              <a:lnSpc>
                <a:spcPct val="100000"/>
              </a:lnSpc>
              <a:spcBef>
                <a:spcPts val="0"/>
              </a:spcBef>
              <a:spcAft>
                <a:spcPts val="0"/>
              </a:spcAft>
              <a:buSzPts val="1300"/>
              <a:buNone/>
              <a:defRPr/>
            </a:lvl5pPr>
            <a:lvl6pPr lvl="5" rtl="0">
              <a:lnSpc>
                <a:spcPct val="100000"/>
              </a:lnSpc>
              <a:spcBef>
                <a:spcPts val="0"/>
              </a:spcBef>
              <a:spcAft>
                <a:spcPts val="0"/>
              </a:spcAft>
              <a:buSzPts val="1300"/>
              <a:buNone/>
              <a:defRPr/>
            </a:lvl6pPr>
            <a:lvl7pPr lvl="6" rtl="0">
              <a:lnSpc>
                <a:spcPct val="100000"/>
              </a:lnSpc>
              <a:spcBef>
                <a:spcPts val="0"/>
              </a:spcBef>
              <a:spcAft>
                <a:spcPts val="0"/>
              </a:spcAft>
              <a:buSzPts val="1300"/>
              <a:buNone/>
              <a:defRPr/>
            </a:lvl7pPr>
            <a:lvl8pPr lvl="7" rtl="0">
              <a:lnSpc>
                <a:spcPct val="100000"/>
              </a:lnSpc>
              <a:spcBef>
                <a:spcPts val="0"/>
              </a:spcBef>
              <a:spcAft>
                <a:spcPts val="0"/>
              </a:spcAft>
              <a:buSzPts val="1300"/>
              <a:buNone/>
              <a:defRPr/>
            </a:lvl8pPr>
            <a:lvl9pPr lvl="8" rtl="0">
              <a:lnSpc>
                <a:spcPct val="100000"/>
              </a:lnSpc>
              <a:spcBef>
                <a:spcPts val="0"/>
              </a:spcBef>
              <a:spcAft>
                <a:spcPts val="0"/>
              </a:spcAft>
              <a:buSzPts val="1300"/>
              <a:buNone/>
              <a:defRPr/>
            </a:lvl9pPr>
          </a:lstStyle>
          <a:p>
            <a:endParaRPr/>
          </a:p>
        </p:txBody>
      </p:sp>
      <p:grpSp>
        <p:nvGrpSpPr>
          <p:cNvPr id="99" name="Google Shape;99;p21"/>
          <p:cNvGrpSpPr/>
          <p:nvPr/>
        </p:nvGrpSpPr>
        <p:grpSpPr>
          <a:xfrm>
            <a:off x="-25" y="0"/>
            <a:ext cx="9144020" cy="342900"/>
            <a:chOff x="-25" y="0"/>
            <a:chExt cx="9144020" cy="342900"/>
          </a:xfrm>
        </p:grpSpPr>
        <p:sp>
          <p:nvSpPr>
            <p:cNvPr id="100" name="Google Shape;100;p21"/>
            <p:cNvSpPr/>
            <p:nvPr/>
          </p:nvSpPr>
          <p:spPr>
            <a:xfrm>
              <a:off x="-25" y="0"/>
              <a:ext cx="9144020" cy="342900"/>
            </a:xfrm>
            <a:custGeom>
              <a:avLst/>
              <a:gdLst/>
              <a:ahLst/>
              <a:cxnLst/>
              <a:rect l="l" t="t" r="r" b="b"/>
              <a:pathLst>
                <a:path w="43778" h="1407" extrusionOk="0">
                  <a:moveTo>
                    <a:pt x="0" y="0"/>
                  </a:moveTo>
                  <a:lnTo>
                    <a:pt x="0" y="1406"/>
                  </a:lnTo>
                  <a:lnTo>
                    <a:pt x="43777" y="1406"/>
                  </a:lnTo>
                  <a:lnTo>
                    <a:pt x="4377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1" name="Google Shape;101;p21"/>
            <p:cNvGrpSpPr/>
            <p:nvPr/>
          </p:nvGrpSpPr>
          <p:grpSpPr>
            <a:xfrm>
              <a:off x="215975" y="111150"/>
              <a:ext cx="642950" cy="120600"/>
              <a:chOff x="215975" y="152625"/>
              <a:chExt cx="642950" cy="120600"/>
            </a:xfrm>
          </p:grpSpPr>
          <p:sp>
            <p:nvSpPr>
              <p:cNvPr id="102" name="Google Shape;102;p21"/>
              <p:cNvSpPr/>
              <p:nvPr/>
            </p:nvSpPr>
            <p:spPr>
              <a:xfrm>
                <a:off x="215975" y="152625"/>
                <a:ext cx="120600" cy="1206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21"/>
              <p:cNvSpPr/>
              <p:nvPr/>
            </p:nvSpPr>
            <p:spPr>
              <a:xfrm>
                <a:off x="477150" y="152625"/>
                <a:ext cx="120600" cy="1206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21"/>
              <p:cNvSpPr/>
              <p:nvPr/>
            </p:nvSpPr>
            <p:spPr>
              <a:xfrm>
                <a:off x="738325" y="152625"/>
                <a:ext cx="120600" cy="1206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05" name="Google Shape;105;p21"/>
          <p:cNvGrpSpPr/>
          <p:nvPr/>
        </p:nvGrpSpPr>
        <p:grpSpPr>
          <a:xfrm>
            <a:off x="66650" y="204750"/>
            <a:ext cx="9077378" cy="4938900"/>
            <a:chOff x="104750" y="204750"/>
            <a:chExt cx="9077378" cy="4938900"/>
          </a:xfrm>
        </p:grpSpPr>
        <p:grpSp>
          <p:nvGrpSpPr>
            <p:cNvPr id="106" name="Google Shape;106;p21"/>
            <p:cNvGrpSpPr/>
            <p:nvPr/>
          </p:nvGrpSpPr>
          <p:grpSpPr>
            <a:xfrm>
              <a:off x="104750" y="206700"/>
              <a:ext cx="9077378" cy="342900"/>
              <a:chOff x="-25" y="0"/>
              <a:chExt cx="9182983" cy="342900"/>
            </a:xfrm>
          </p:grpSpPr>
          <p:sp>
            <p:nvSpPr>
              <p:cNvPr id="107" name="Google Shape;107;p21"/>
              <p:cNvSpPr/>
              <p:nvPr/>
            </p:nvSpPr>
            <p:spPr>
              <a:xfrm>
                <a:off x="-25" y="0"/>
                <a:ext cx="9182983" cy="342900"/>
              </a:xfrm>
              <a:custGeom>
                <a:avLst/>
                <a:gdLst/>
                <a:ahLst/>
                <a:cxnLst/>
                <a:rect l="l" t="t" r="r" b="b"/>
                <a:pathLst>
                  <a:path w="43778" h="1407" extrusionOk="0">
                    <a:moveTo>
                      <a:pt x="0" y="0"/>
                    </a:moveTo>
                    <a:lnTo>
                      <a:pt x="0" y="1406"/>
                    </a:lnTo>
                    <a:lnTo>
                      <a:pt x="43777" y="1406"/>
                    </a:lnTo>
                    <a:lnTo>
                      <a:pt x="4377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8" name="Google Shape;108;p21"/>
              <p:cNvGrpSpPr/>
              <p:nvPr/>
            </p:nvGrpSpPr>
            <p:grpSpPr>
              <a:xfrm>
                <a:off x="215975" y="111150"/>
                <a:ext cx="642950" cy="120600"/>
                <a:chOff x="215975" y="152625"/>
                <a:chExt cx="642950" cy="120600"/>
              </a:xfrm>
            </p:grpSpPr>
            <p:sp>
              <p:nvSpPr>
                <p:cNvPr id="109" name="Google Shape;109;p21"/>
                <p:cNvSpPr/>
                <p:nvPr/>
              </p:nvSpPr>
              <p:spPr>
                <a:xfrm>
                  <a:off x="215975" y="152625"/>
                  <a:ext cx="120600" cy="1206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21"/>
                <p:cNvSpPr/>
                <p:nvPr/>
              </p:nvSpPr>
              <p:spPr>
                <a:xfrm>
                  <a:off x="477150" y="152625"/>
                  <a:ext cx="120600" cy="1206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21"/>
                <p:cNvSpPr/>
                <p:nvPr/>
              </p:nvSpPr>
              <p:spPr>
                <a:xfrm>
                  <a:off x="738325" y="152625"/>
                  <a:ext cx="120600" cy="1206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cxnSp>
          <p:nvCxnSpPr>
            <p:cNvPr id="112" name="Google Shape;112;p21"/>
            <p:cNvCxnSpPr/>
            <p:nvPr/>
          </p:nvCxnSpPr>
          <p:spPr>
            <a:xfrm>
              <a:off x="104775" y="204750"/>
              <a:ext cx="0" cy="4938900"/>
            </a:xfrm>
            <a:prstGeom prst="straightConnector1">
              <a:avLst/>
            </a:prstGeom>
            <a:noFill/>
            <a:ln w="9525" cap="flat" cmpd="sng">
              <a:solidFill>
                <a:schemeClr val="accent1"/>
              </a:solidFill>
              <a:prstDash val="solid"/>
              <a:round/>
              <a:headEnd type="none" w="med" len="med"/>
              <a:tailEnd type="none" w="med" len="med"/>
            </a:ln>
          </p:spPr>
        </p:cxn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13"/>
        <p:cNvGrpSpPr/>
        <p:nvPr/>
      </p:nvGrpSpPr>
      <p:grpSpPr>
        <a:xfrm>
          <a:off x="0" y="0"/>
          <a:ext cx="0" cy="0"/>
          <a:chOff x="0" y="0"/>
          <a:chExt cx="0" cy="0"/>
        </a:xfrm>
      </p:grpSpPr>
      <p:sp>
        <p:nvSpPr>
          <p:cNvPr id="114" name="Google Shape;114;p22"/>
          <p:cNvSpPr txBox="1">
            <a:spLocks noGrp="1"/>
          </p:cNvSpPr>
          <p:nvPr>
            <p:ph type="title"/>
          </p:nvPr>
        </p:nvSpPr>
        <p:spPr>
          <a:xfrm>
            <a:off x="4139225" y="3145613"/>
            <a:ext cx="4290900" cy="1173300"/>
          </a:xfrm>
          <a:prstGeom prst="rect">
            <a:avLst/>
          </a:prstGeom>
        </p:spPr>
        <p:txBody>
          <a:bodyPr spcFirstLastPara="1" wrap="square" lIns="91425" tIns="91425" rIns="91425" bIns="91425" anchor="t" anchorCtr="0">
            <a:noAutofit/>
          </a:bodyPr>
          <a:lstStyle>
            <a:lvl1pPr lvl="0" algn="r" rtl="0">
              <a:spcBef>
                <a:spcPts val="0"/>
              </a:spcBef>
              <a:spcAft>
                <a:spcPts val="0"/>
              </a:spcAft>
              <a:buSzPts val="2800"/>
              <a:buNone/>
              <a:defRPr sz="31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15"/>
        <p:cNvGrpSpPr/>
        <p:nvPr/>
      </p:nvGrpSpPr>
      <p:grpSpPr>
        <a:xfrm>
          <a:off x="0" y="0"/>
          <a:ext cx="0" cy="0"/>
          <a:chOff x="0" y="0"/>
          <a:chExt cx="0" cy="0"/>
        </a:xfrm>
      </p:grpSpPr>
      <p:sp>
        <p:nvSpPr>
          <p:cNvPr id="116" name="Google Shape;116;p23"/>
          <p:cNvSpPr txBox="1">
            <a:spLocks noGrp="1"/>
          </p:cNvSpPr>
          <p:nvPr>
            <p:ph type="title" hasCustomPrompt="1"/>
          </p:nvPr>
        </p:nvSpPr>
        <p:spPr>
          <a:xfrm>
            <a:off x="1636500" y="2097350"/>
            <a:ext cx="6213900" cy="1126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0000"/>
              <a:buNone/>
              <a:defRPr sz="6900"/>
            </a:lvl1pPr>
            <a:lvl2pPr lvl="1" algn="ctr" rtl="0">
              <a:spcBef>
                <a:spcPts val="0"/>
              </a:spcBef>
              <a:spcAft>
                <a:spcPts val="0"/>
              </a:spcAft>
              <a:buSzPts val="10000"/>
              <a:buNone/>
              <a:defRPr sz="10000"/>
            </a:lvl2pPr>
            <a:lvl3pPr lvl="2" algn="ctr" rtl="0">
              <a:spcBef>
                <a:spcPts val="0"/>
              </a:spcBef>
              <a:spcAft>
                <a:spcPts val="0"/>
              </a:spcAft>
              <a:buSzPts val="10000"/>
              <a:buNone/>
              <a:defRPr sz="10000"/>
            </a:lvl3pPr>
            <a:lvl4pPr lvl="3" algn="ctr" rtl="0">
              <a:spcBef>
                <a:spcPts val="0"/>
              </a:spcBef>
              <a:spcAft>
                <a:spcPts val="0"/>
              </a:spcAft>
              <a:buSzPts val="10000"/>
              <a:buNone/>
              <a:defRPr sz="10000"/>
            </a:lvl4pPr>
            <a:lvl5pPr lvl="4" algn="ctr" rtl="0">
              <a:spcBef>
                <a:spcPts val="0"/>
              </a:spcBef>
              <a:spcAft>
                <a:spcPts val="0"/>
              </a:spcAft>
              <a:buSzPts val="10000"/>
              <a:buNone/>
              <a:defRPr sz="10000"/>
            </a:lvl5pPr>
            <a:lvl6pPr lvl="5" algn="ctr" rtl="0">
              <a:spcBef>
                <a:spcPts val="0"/>
              </a:spcBef>
              <a:spcAft>
                <a:spcPts val="0"/>
              </a:spcAft>
              <a:buSzPts val="10000"/>
              <a:buNone/>
              <a:defRPr sz="10000"/>
            </a:lvl6pPr>
            <a:lvl7pPr lvl="6" algn="ctr" rtl="0">
              <a:spcBef>
                <a:spcPts val="0"/>
              </a:spcBef>
              <a:spcAft>
                <a:spcPts val="0"/>
              </a:spcAft>
              <a:buSzPts val="10000"/>
              <a:buNone/>
              <a:defRPr sz="10000"/>
            </a:lvl7pPr>
            <a:lvl8pPr lvl="7" algn="ctr" rtl="0">
              <a:spcBef>
                <a:spcPts val="0"/>
              </a:spcBef>
              <a:spcAft>
                <a:spcPts val="0"/>
              </a:spcAft>
              <a:buSzPts val="10000"/>
              <a:buNone/>
              <a:defRPr sz="10000"/>
            </a:lvl8pPr>
            <a:lvl9pPr lvl="8" algn="ctr" rtl="0">
              <a:spcBef>
                <a:spcPts val="0"/>
              </a:spcBef>
              <a:spcAft>
                <a:spcPts val="0"/>
              </a:spcAft>
              <a:buSzPts val="10000"/>
              <a:buNone/>
              <a:defRPr sz="10000"/>
            </a:lvl9pPr>
          </a:lstStyle>
          <a:p>
            <a:r>
              <a:t>xx%</a:t>
            </a:r>
          </a:p>
        </p:txBody>
      </p:sp>
      <p:sp>
        <p:nvSpPr>
          <p:cNvPr id="117" name="Google Shape;117;p23"/>
          <p:cNvSpPr txBox="1">
            <a:spLocks noGrp="1"/>
          </p:cNvSpPr>
          <p:nvPr>
            <p:ph type="subTitle" idx="1"/>
          </p:nvPr>
        </p:nvSpPr>
        <p:spPr>
          <a:xfrm>
            <a:off x="2133600" y="3310675"/>
            <a:ext cx="5219700" cy="387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300"/>
              <a:buNone/>
              <a:defRPr/>
            </a:lvl2pPr>
            <a:lvl3pPr lvl="2" algn="ctr" rtl="0">
              <a:lnSpc>
                <a:spcPct val="100000"/>
              </a:lnSpc>
              <a:spcBef>
                <a:spcPts val="0"/>
              </a:spcBef>
              <a:spcAft>
                <a:spcPts val="0"/>
              </a:spcAft>
              <a:buSzPts val="1300"/>
              <a:buNone/>
              <a:defRPr/>
            </a:lvl3pPr>
            <a:lvl4pPr lvl="3" algn="ctr" rtl="0">
              <a:lnSpc>
                <a:spcPct val="100000"/>
              </a:lnSpc>
              <a:spcBef>
                <a:spcPts val="0"/>
              </a:spcBef>
              <a:spcAft>
                <a:spcPts val="0"/>
              </a:spcAft>
              <a:buSzPts val="1300"/>
              <a:buNone/>
              <a:defRPr/>
            </a:lvl4pPr>
            <a:lvl5pPr lvl="4" algn="ctr" rtl="0">
              <a:lnSpc>
                <a:spcPct val="100000"/>
              </a:lnSpc>
              <a:spcBef>
                <a:spcPts val="0"/>
              </a:spcBef>
              <a:spcAft>
                <a:spcPts val="0"/>
              </a:spcAft>
              <a:buSzPts val="1300"/>
              <a:buNone/>
              <a:defRPr/>
            </a:lvl5pPr>
            <a:lvl6pPr lvl="5" algn="ctr" rtl="0">
              <a:lnSpc>
                <a:spcPct val="100000"/>
              </a:lnSpc>
              <a:spcBef>
                <a:spcPts val="0"/>
              </a:spcBef>
              <a:spcAft>
                <a:spcPts val="0"/>
              </a:spcAft>
              <a:buSzPts val="1300"/>
              <a:buNone/>
              <a:defRPr/>
            </a:lvl6pPr>
            <a:lvl7pPr lvl="6" algn="ctr" rtl="0">
              <a:lnSpc>
                <a:spcPct val="100000"/>
              </a:lnSpc>
              <a:spcBef>
                <a:spcPts val="0"/>
              </a:spcBef>
              <a:spcAft>
                <a:spcPts val="0"/>
              </a:spcAft>
              <a:buSzPts val="1300"/>
              <a:buNone/>
              <a:defRPr/>
            </a:lvl7pPr>
            <a:lvl8pPr lvl="7" algn="ctr" rtl="0">
              <a:lnSpc>
                <a:spcPct val="100000"/>
              </a:lnSpc>
              <a:spcBef>
                <a:spcPts val="0"/>
              </a:spcBef>
              <a:spcAft>
                <a:spcPts val="0"/>
              </a:spcAft>
              <a:buSzPts val="1300"/>
              <a:buNone/>
              <a:defRPr/>
            </a:lvl8pPr>
            <a:lvl9pPr lvl="8" algn="ctr" rtl="0">
              <a:lnSpc>
                <a:spcPct val="100000"/>
              </a:lnSpc>
              <a:spcBef>
                <a:spcPts val="0"/>
              </a:spcBef>
              <a:spcAft>
                <a:spcPts val="0"/>
              </a:spcAft>
              <a:buSzPts val="1300"/>
              <a:buNone/>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8"/>
        <p:cNvGrpSpPr/>
        <p:nvPr/>
      </p:nvGrpSpPr>
      <p:grpSpPr>
        <a:xfrm>
          <a:off x="0" y="0"/>
          <a:ext cx="0" cy="0"/>
          <a:chOff x="0" y="0"/>
          <a:chExt cx="0" cy="0"/>
        </a:xfrm>
      </p:grpSpPr>
      <p:sp>
        <p:nvSpPr>
          <p:cNvPr id="119" name="Google Shape;119;p2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able of contents">
  <p:cSld name="CUSTOM">
    <p:spTree>
      <p:nvGrpSpPr>
        <p:cNvPr id="1" name="Shape 120"/>
        <p:cNvGrpSpPr/>
        <p:nvPr/>
      </p:nvGrpSpPr>
      <p:grpSpPr>
        <a:xfrm>
          <a:off x="0" y="0"/>
          <a:ext cx="0" cy="0"/>
          <a:chOff x="0" y="0"/>
          <a:chExt cx="0" cy="0"/>
        </a:xfrm>
      </p:grpSpPr>
      <p:sp>
        <p:nvSpPr>
          <p:cNvPr id="121" name="Google Shape;121;p25"/>
          <p:cNvSpPr txBox="1">
            <a:spLocks noGrp="1"/>
          </p:cNvSpPr>
          <p:nvPr>
            <p:ph type="title"/>
          </p:nvPr>
        </p:nvSpPr>
        <p:spPr>
          <a:xfrm>
            <a:off x="714300" y="430675"/>
            <a:ext cx="7715400" cy="4680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22" name="Google Shape;122;p25"/>
          <p:cNvSpPr txBox="1">
            <a:spLocks noGrp="1"/>
          </p:cNvSpPr>
          <p:nvPr>
            <p:ph type="title" idx="2"/>
          </p:nvPr>
        </p:nvSpPr>
        <p:spPr>
          <a:xfrm>
            <a:off x="1662000" y="1536850"/>
            <a:ext cx="2667000" cy="4680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18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123" name="Google Shape;123;p25"/>
          <p:cNvSpPr txBox="1">
            <a:spLocks noGrp="1"/>
          </p:cNvSpPr>
          <p:nvPr>
            <p:ph type="title" idx="3" hasCustomPrompt="1"/>
          </p:nvPr>
        </p:nvSpPr>
        <p:spPr>
          <a:xfrm>
            <a:off x="766875" y="1586925"/>
            <a:ext cx="904800" cy="584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None/>
              <a:defRPr sz="32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t>xx%</a:t>
            </a:r>
          </a:p>
        </p:txBody>
      </p:sp>
      <p:sp>
        <p:nvSpPr>
          <p:cNvPr id="124" name="Google Shape;124;p25"/>
          <p:cNvSpPr txBox="1">
            <a:spLocks noGrp="1"/>
          </p:cNvSpPr>
          <p:nvPr>
            <p:ph type="subTitle" idx="1"/>
          </p:nvPr>
        </p:nvSpPr>
        <p:spPr>
          <a:xfrm>
            <a:off x="1662000" y="1933575"/>
            <a:ext cx="2276700" cy="584400"/>
          </a:xfrm>
          <a:prstGeom prst="rect">
            <a:avLst/>
          </a:prstGeom>
        </p:spPr>
        <p:txBody>
          <a:bodyPr spcFirstLastPara="1" wrap="square" lIns="91425" tIns="91425" rIns="91425" bIns="91425" anchor="t" anchorCtr="0">
            <a:noAutofit/>
          </a:bodyPr>
          <a:lstStyle>
            <a:lvl1pPr lvl="0" rtl="0">
              <a:spcBef>
                <a:spcPts val="0"/>
              </a:spcBef>
              <a:spcAft>
                <a:spcPts val="0"/>
              </a:spcAft>
              <a:buSzPts val="1300"/>
              <a:buNone/>
              <a:defRPr/>
            </a:lvl1pPr>
            <a:lvl2pPr lvl="1" algn="ctr" rtl="0">
              <a:spcBef>
                <a:spcPts val="0"/>
              </a:spcBef>
              <a:spcAft>
                <a:spcPts val="0"/>
              </a:spcAft>
              <a:buSzPts val="1300"/>
              <a:buNone/>
              <a:defRPr/>
            </a:lvl2pPr>
            <a:lvl3pPr lvl="2" algn="ctr" rtl="0">
              <a:spcBef>
                <a:spcPts val="0"/>
              </a:spcBef>
              <a:spcAft>
                <a:spcPts val="0"/>
              </a:spcAft>
              <a:buSzPts val="1300"/>
              <a:buNone/>
              <a:defRPr/>
            </a:lvl3pPr>
            <a:lvl4pPr lvl="3" algn="ctr" rtl="0">
              <a:spcBef>
                <a:spcPts val="0"/>
              </a:spcBef>
              <a:spcAft>
                <a:spcPts val="0"/>
              </a:spcAft>
              <a:buSzPts val="1300"/>
              <a:buNone/>
              <a:defRPr/>
            </a:lvl4pPr>
            <a:lvl5pPr lvl="4" algn="ctr" rtl="0">
              <a:spcBef>
                <a:spcPts val="0"/>
              </a:spcBef>
              <a:spcAft>
                <a:spcPts val="0"/>
              </a:spcAft>
              <a:buSzPts val="1300"/>
              <a:buNone/>
              <a:defRPr/>
            </a:lvl5pPr>
            <a:lvl6pPr lvl="5" algn="ctr" rtl="0">
              <a:spcBef>
                <a:spcPts val="0"/>
              </a:spcBef>
              <a:spcAft>
                <a:spcPts val="0"/>
              </a:spcAft>
              <a:buSzPts val="1300"/>
              <a:buNone/>
              <a:defRPr/>
            </a:lvl6pPr>
            <a:lvl7pPr lvl="6" algn="ctr" rtl="0">
              <a:spcBef>
                <a:spcPts val="0"/>
              </a:spcBef>
              <a:spcAft>
                <a:spcPts val="0"/>
              </a:spcAft>
              <a:buSzPts val="1300"/>
              <a:buNone/>
              <a:defRPr/>
            </a:lvl7pPr>
            <a:lvl8pPr lvl="7" algn="ctr" rtl="0">
              <a:spcBef>
                <a:spcPts val="0"/>
              </a:spcBef>
              <a:spcAft>
                <a:spcPts val="0"/>
              </a:spcAft>
              <a:buSzPts val="1300"/>
              <a:buNone/>
              <a:defRPr/>
            </a:lvl8pPr>
            <a:lvl9pPr lvl="8" algn="ctr" rtl="0">
              <a:spcBef>
                <a:spcPts val="0"/>
              </a:spcBef>
              <a:spcAft>
                <a:spcPts val="0"/>
              </a:spcAft>
              <a:buSzPts val="1300"/>
              <a:buNone/>
              <a:defRPr/>
            </a:lvl9pPr>
          </a:lstStyle>
          <a:p>
            <a:endParaRPr/>
          </a:p>
        </p:txBody>
      </p:sp>
      <p:sp>
        <p:nvSpPr>
          <p:cNvPr id="125" name="Google Shape;125;p25"/>
          <p:cNvSpPr txBox="1">
            <a:spLocks noGrp="1"/>
          </p:cNvSpPr>
          <p:nvPr>
            <p:ph type="title" idx="4"/>
          </p:nvPr>
        </p:nvSpPr>
        <p:spPr>
          <a:xfrm>
            <a:off x="1662000" y="3098950"/>
            <a:ext cx="2667000" cy="4680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18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126" name="Google Shape;126;p25"/>
          <p:cNvSpPr txBox="1">
            <a:spLocks noGrp="1"/>
          </p:cNvSpPr>
          <p:nvPr>
            <p:ph type="title" idx="5" hasCustomPrompt="1"/>
          </p:nvPr>
        </p:nvSpPr>
        <p:spPr>
          <a:xfrm>
            <a:off x="766725" y="3149025"/>
            <a:ext cx="904800" cy="584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None/>
              <a:defRPr sz="32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t>xx%</a:t>
            </a:r>
          </a:p>
        </p:txBody>
      </p:sp>
      <p:sp>
        <p:nvSpPr>
          <p:cNvPr id="127" name="Google Shape;127;p25"/>
          <p:cNvSpPr txBox="1">
            <a:spLocks noGrp="1"/>
          </p:cNvSpPr>
          <p:nvPr>
            <p:ph type="subTitle" idx="6"/>
          </p:nvPr>
        </p:nvSpPr>
        <p:spPr>
          <a:xfrm>
            <a:off x="1662000" y="3495675"/>
            <a:ext cx="2276700" cy="584400"/>
          </a:xfrm>
          <a:prstGeom prst="rect">
            <a:avLst/>
          </a:prstGeom>
        </p:spPr>
        <p:txBody>
          <a:bodyPr spcFirstLastPara="1" wrap="square" lIns="91425" tIns="91425" rIns="91425" bIns="91425" anchor="t" anchorCtr="0">
            <a:noAutofit/>
          </a:bodyPr>
          <a:lstStyle>
            <a:lvl1pPr lvl="0" rtl="0">
              <a:spcBef>
                <a:spcPts val="0"/>
              </a:spcBef>
              <a:spcAft>
                <a:spcPts val="0"/>
              </a:spcAft>
              <a:buSzPts val="1300"/>
              <a:buNone/>
              <a:defRPr/>
            </a:lvl1pPr>
            <a:lvl2pPr lvl="1" algn="ctr" rtl="0">
              <a:spcBef>
                <a:spcPts val="0"/>
              </a:spcBef>
              <a:spcAft>
                <a:spcPts val="0"/>
              </a:spcAft>
              <a:buSzPts val="1300"/>
              <a:buNone/>
              <a:defRPr/>
            </a:lvl2pPr>
            <a:lvl3pPr lvl="2" algn="ctr" rtl="0">
              <a:spcBef>
                <a:spcPts val="0"/>
              </a:spcBef>
              <a:spcAft>
                <a:spcPts val="0"/>
              </a:spcAft>
              <a:buSzPts val="1300"/>
              <a:buNone/>
              <a:defRPr/>
            </a:lvl3pPr>
            <a:lvl4pPr lvl="3" algn="ctr" rtl="0">
              <a:spcBef>
                <a:spcPts val="0"/>
              </a:spcBef>
              <a:spcAft>
                <a:spcPts val="0"/>
              </a:spcAft>
              <a:buSzPts val="1300"/>
              <a:buNone/>
              <a:defRPr/>
            </a:lvl4pPr>
            <a:lvl5pPr lvl="4" algn="ctr" rtl="0">
              <a:spcBef>
                <a:spcPts val="0"/>
              </a:spcBef>
              <a:spcAft>
                <a:spcPts val="0"/>
              </a:spcAft>
              <a:buSzPts val="1300"/>
              <a:buNone/>
              <a:defRPr/>
            </a:lvl5pPr>
            <a:lvl6pPr lvl="5" algn="ctr" rtl="0">
              <a:spcBef>
                <a:spcPts val="0"/>
              </a:spcBef>
              <a:spcAft>
                <a:spcPts val="0"/>
              </a:spcAft>
              <a:buSzPts val="1300"/>
              <a:buNone/>
              <a:defRPr/>
            </a:lvl6pPr>
            <a:lvl7pPr lvl="6" algn="ctr" rtl="0">
              <a:spcBef>
                <a:spcPts val="0"/>
              </a:spcBef>
              <a:spcAft>
                <a:spcPts val="0"/>
              </a:spcAft>
              <a:buSzPts val="1300"/>
              <a:buNone/>
              <a:defRPr/>
            </a:lvl7pPr>
            <a:lvl8pPr lvl="7" algn="ctr" rtl="0">
              <a:spcBef>
                <a:spcPts val="0"/>
              </a:spcBef>
              <a:spcAft>
                <a:spcPts val="0"/>
              </a:spcAft>
              <a:buSzPts val="1300"/>
              <a:buNone/>
              <a:defRPr/>
            </a:lvl8pPr>
            <a:lvl9pPr lvl="8" algn="ctr" rtl="0">
              <a:spcBef>
                <a:spcPts val="0"/>
              </a:spcBef>
              <a:spcAft>
                <a:spcPts val="0"/>
              </a:spcAft>
              <a:buSzPts val="1300"/>
              <a:buNone/>
              <a:defRPr/>
            </a:lvl9pPr>
          </a:lstStyle>
          <a:p>
            <a:endParaRPr/>
          </a:p>
        </p:txBody>
      </p:sp>
      <p:sp>
        <p:nvSpPr>
          <p:cNvPr id="128" name="Google Shape;128;p25"/>
          <p:cNvSpPr txBox="1">
            <a:spLocks noGrp="1"/>
          </p:cNvSpPr>
          <p:nvPr>
            <p:ph type="title" idx="7"/>
          </p:nvPr>
        </p:nvSpPr>
        <p:spPr>
          <a:xfrm>
            <a:off x="5652975" y="1536850"/>
            <a:ext cx="2724300" cy="4680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18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129" name="Google Shape;129;p25"/>
          <p:cNvSpPr txBox="1">
            <a:spLocks noGrp="1"/>
          </p:cNvSpPr>
          <p:nvPr>
            <p:ph type="title" idx="8" hasCustomPrompt="1"/>
          </p:nvPr>
        </p:nvSpPr>
        <p:spPr>
          <a:xfrm>
            <a:off x="4757625" y="1586925"/>
            <a:ext cx="904800" cy="584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None/>
              <a:defRPr sz="32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t>xx%</a:t>
            </a:r>
          </a:p>
        </p:txBody>
      </p:sp>
      <p:sp>
        <p:nvSpPr>
          <p:cNvPr id="130" name="Google Shape;130;p25"/>
          <p:cNvSpPr txBox="1">
            <a:spLocks noGrp="1"/>
          </p:cNvSpPr>
          <p:nvPr>
            <p:ph type="subTitle" idx="9"/>
          </p:nvPr>
        </p:nvSpPr>
        <p:spPr>
          <a:xfrm>
            <a:off x="5652975" y="1933575"/>
            <a:ext cx="2276700" cy="584400"/>
          </a:xfrm>
          <a:prstGeom prst="rect">
            <a:avLst/>
          </a:prstGeom>
        </p:spPr>
        <p:txBody>
          <a:bodyPr spcFirstLastPara="1" wrap="square" lIns="91425" tIns="91425" rIns="91425" bIns="91425" anchor="t" anchorCtr="0">
            <a:noAutofit/>
          </a:bodyPr>
          <a:lstStyle>
            <a:lvl1pPr lvl="0" rtl="0">
              <a:spcBef>
                <a:spcPts val="0"/>
              </a:spcBef>
              <a:spcAft>
                <a:spcPts val="0"/>
              </a:spcAft>
              <a:buSzPts val="1300"/>
              <a:buNone/>
              <a:defRPr/>
            </a:lvl1pPr>
            <a:lvl2pPr lvl="1" algn="ctr" rtl="0">
              <a:spcBef>
                <a:spcPts val="0"/>
              </a:spcBef>
              <a:spcAft>
                <a:spcPts val="0"/>
              </a:spcAft>
              <a:buSzPts val="1300"/>
              <a:buNone/>
              <a:defRPr/>
            </a:lvl2pPr>
            <a:lvl3pPr lvl="2" algn="ctr" rtl="0">
              <a:spcBef>
                <a:spcPts val="0"/>
              </a:spcBef>
              <a:spcAft>
                <a:spcPts val="0"/>
              </a:spcAft>
              <a:buSzPts val="1300"/>
              <a:buNone/>
              <a:defRPr/>
            </a:lvl3pPr>
            <a:lvl4pPr lvl="3" algn="ctr" rtl="0">
              <a:spcBef>
                <a:spcPts val="0"/>
              </a:spcBef>
              <a:spcAft>
                <a:spcPts val="0"/>
              </a:spcAft>
              <a:buSzPts val="1300"/>
              <a:buNone/>
              <a:defRPr/>
            </a:lvl4pPr>
            <a:lvl5pPr lvl="4" algn="ctr" rtl="0">
              <a:spcBef>
                <a:spcPts val="0"/>
              </a:spcBef>
              <a:spcAft>
                <a:spcPts val="0"/>
              </a:spcAft>
              <a:buSzPts val="1300"/>
              <a:buNone/>
              <a:defRPr/>
            </a:lvl5pPr>
            <a:lvl6pPr lvl="5" algn="ctr" rtl="0">
              <a:spcBef>
                <a:spcPts val="0"/>
              </a:spcBef>
              <a:spcAft>
                <a:spcPts val="0"/>
              </a:spcAft>
              <a:buSzPts val="1300"/>
              <a:buNone/>
              <a:defRPr/>
            </a:lvl6pPr>
            <a:lvl7pPr lvl="6" algn="ctr" rtl="0">
              <a:spcBef>
                <a:spcPts val="0"/>
              </a:spcBef>
              <a:spcAft>
                <a:spcPts val="0"/>
              </a:spcAft>
              <a:buSzPts val="1300"/>
              <a:buNone/>
              <a:defRPr/>
            </a:lvl7pPr>
            <a:lvl8pPr lvl="7" algn="ctr" rtl="0">
              <a:spcBef>
                <a:spcPts val="0"/>
              </a:spcBef>
              <a:spcAft>
                <a:spcPts val="0"/>
              </a:spcAft>
              <a:buSzPts val="1300"/>
              <a:buNone/>
              <a:defRPr/>
            </a:lvl8pPr>
            <a:lvl9pPr lvl="8" algn="ctr" rtl="0">
              <a:spcBef>
                <a:spcPts val="0"/>
              </a:spcBef>
              <a:spcAft>
                <a:spcPts val="0"/>
              </a:spcAft>
              <a:buSzPts val="1300"/>
              <a:buNone/>
              <a:defRPr/>
            </a:lvl9pPr>
          </a:lstStyle>
          <a:p>
            <a:endParaRPr/>
          </a:p>
        </p:txBody>
      </p:sp>
      <p:sp>
        <p:nvSpPr>
          <p:cNvPr id="131" name="Google Shape;131;p25"/>
          <p:cNvSpPr txBox="1">
            <a:spLocks noGrp="1"/>
          </p:cNvSpPr>
          <p:nvPr>
            <p:ph type="title" idx="13"/>
          </p:nvPr>
        </p:nvSpPr>
        <p:spPr>
          <a:xfrm>
            <a:off x="5652975" y="3098950"/>
            <a:ext cx="2724300" cy="4680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18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132" name="Google Shape;132;p25"/>
          <p:cNvSpPr txBox="1">
            <a:spLocks noGrp="1"/>
          </p:cNvSpPr>
          <p:nvPr>
            <p:ph type="title" idx="14" hasCustomPrompt="1"/>
          </p:nvPr>
        </p:nvSpPr>
        <p:spPr>
          <a:xfrm>
            <a:off x="4757700" y="3149025"/>
            <a:ext cx="904800" cy="584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None/>
              <a:defRPr sz="32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t>xx%</a:t>
            </a:r>
          </a:p>
        </p:txBody>
      </p:sp>
      <p:sp>
        <p:nvSpPr>
          <p:cNvPr id="133" name="Google Shape;133;p25"/>
          <p:cNvSpPr txBox="1">
            <a:spLocks noGrp="1"/>
          </p:cNvSpPr>
          <p:nvPr>
            <p:ph type="subTitle" idx="15"/>
          </p:nvPr>
        </p:nvSpPr>
        <p:spPr>
          <a:xfrm>
            <a:off x="5652975" y="3495675"/>
            <a:ext cx="2276700" cy="584400"/>
          </a:xfrm>
          <a:prstGeom prst="rect">
            <a:avLst/>
          </a:prstGeom>
        </p:spPr>
        <p:txBody>
          <a:bodyPr spcFirstLastPara="1" wrap="square" lIns="91425" tIns="91425" rIns="91425" bIns="91425" anchor="t" anchorCtr="0">
            <a:noAutofit/>
          </a:bodyPr>
          <a:lstStyle>
            <a:lvl1pPr lvl="0" rtl="0">
              <a:spcBef>
                <a:spcPts val="0"/>
              </a:spcBef>
              <a:spcAft>
                <a:spcPts val="0"/>
              </a:spcAft>
              <a:buSzPts val="1300"/>
              <a:buNone/>
              <a:defRPr/>
            </a:lvl1pPr>
            <a:lvl2pPr lvl="1" algn="ctr" rtl="0">
              <a:spcBef>
                <a:spcPts val="0"/>
              </a:spcBef>
              <a:spcAft>
                <a:spcPts val="0"/>
              </a:spcAft>
              <a:buSzPts val="1300"/>
              <a:buNone/>
              <a:defRPr/>
            </a:lvl2pPr>
            <a:lvl3pPr lvl="2" algn="ctr" rtl="0">
              <a:spcBef>
                <a:spcPts val="0"/>
              </a:spcBef>
              <a:spcAft>
                <a:spcPts val="0"/>
              </a:spcAft>
              <a:buSzPts val="1300"/>
              <a:buNone/>
              <a:defRPr/>
            </a:lvl3pPr>
            <a:lvl4pPr lvl="3" algn="ctr" rtl="0">
              <a:spcBef>
                <a:spcPts val="0"/>
              </a:spcBef>
              <a:spcAft>
                <a:spcPts val="0"/>
              </a:spcAft>
              <a:buSzPts val="1300"/>
              <a:buNone/>
              <a:defRPr/>
            </a:lvl4pPr>
            <a:lvl5pPr lvl="4" algn="ctr" rtl="0">
              <a:spcBef>
                <a:spcPts val="0"/>
              </a:spcBef>
              <a:spcAft>
                <a:spcPts val="0"/>
              </a:spcAft>
              <a:buSzPts val="1300"/>
              <a:buNone/>
              <a:defRPr/>
            </a:lvl5pPr>
            <a:lvl6pPr lvl="5" algn="ctr" rtl="0">
              <a:spcBef>
                <a:spcPts val="0"/>
              </a:spcBef>
              <a:spcAft>
                <a:spcPts val="0"/>
              </a:spcAft>
              <a:buSzPts val="1300"/>
              <a:buNone/>
              <a:defRPr/>
            </a:lvl6pPr>
            <a:lvl7pPr lvl="6" algn="ctr" rtl="0">
              <a:spcBef>
                <a:spcPts val="0"/>
              </a:spcBef>
              <a:spcAft>
                <a:spcPts val="0"/>
              </a:spcAft>
              <a:buSzPts val="1300"/>
              <a:buNone/>
              <a:defRPr/>
            </a:lvl7pPr>
            <a:lvl8pPr lvl="7" algn="ctr" rtl="0">
              <a:spcBef>
                <a:spcPts val="0"/>
              </a:spcBef>
              <a:spcAft>
                <a:spcPts val="0"/>
              </a:spcAft>
              <a:buSzPts val="1300"/>
              <a:buNone/>
              <a:defRPr/>
            </a:lvl8pPr>
            <a:lvl9pPr lvl="8" algn="ctr" rtl="0">
              <a:spcBef>
                <a:spcPts val="0"/>
              </a:spcBef>
              <a:spcAft>
                <a:spcPts val="0"/>
              </a:spcAft>
              <a:buSzPts val="1300"/>
              <a:buNone/>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three columns">
  <p:cSld name="CUSTOM_1">
    <p:spTree>
      <p:nvGrpSpPr>
        <p:cNvPr id="1" name="Shape 134"/>
        <p:cNvGrpSpPr/>
        <p:nvPr/>
      </p:nvGrpSpPr>
      <p:grpSpPr>
        <a:xfrm>
          <a:off x="0" y="0"/>
          <a:ext cx="0" cy="0"/>
          <a:chOff x="0" y="0"/>
          <a:chExt cx="0" cy="0"/>
        </a:xfrm>
      </p:grpSpPr>
      <p:sp>
        <p:nvSpPr>
          <p:cNvPr id="135" name="Google Shape;135;p26"/>
          <p:cNvSpPr txBox="1">
            <a:spLocks noGrp="1"/>
          </p:cNvSpPr>
          <p:nvPr>
            <p:ph type="title"/>
          </p:nvPr>
        </p:nvSpPr>
        <p:spPr>
          <a:xfrm>
            <a:off x="714300" y="549600"/>
            <a:ext cx="7715400" cy="4680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36" name="Google Shape;136;p26"/>
          <p:cNvSpPr txBox="1">
            <a:spLocks noGrp="1"/>
          </p:cNvSpPr>
          <p:nvPr>
            <p:ph type="title" idx="2"/>
          </p:nvPr>
        </p:nvSpPr>
        <p:spPr>
          <a:xfrm>
            <a:off x="714300" y="3060850"/>
            <a:ext cx="2276700" cy="468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18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137" name="Google Shape;137;p26"/>
          <p:cNvSpPr txBox="1">
            <a:spLocks noGrp="1"/>
          </p:cNvSpPr>
          <p:nvPr>
            <p:ph type="subTitle" idx="1"/>
          </p:nvPr>
        </p:nvSpPr>
        <p:spPr>
          <a:xfrm>
            <a:off x="714300" y="3457575"/>
            <a:ext cx="2276700" cy="771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300"/>
              <a:buNone/>
              <a:defRPr/>
            </a:lvl1pPr>
            <a:lvl2pPr lvl="1" algn="ctr" rtl="0">
              <a:spcBef>
                <a:spcPts val="0"/>
              </a:spcBef>
              <a:spcAft>
                <a:spcPts val="0"/>
              </a:spcAft>
              <a:buSzPts val="1300"/>
              <a:buNone/>
              <a:defRPr/>
            </a:lvl2pPr>
            <a:lvl3pPr lvl="2" algn="ctr" rtl="0">
              <a:spcBef>
                <a:spcPts val="0"/>
              </a:spcBef>
              <a:spcAft>
                <a:spcPts val="0"/>
              </a:spcAft>
              <a:buSzPts val="1300"/>
              <a:buNone/>
              <a:defRPr/>
            </a:lvl3pPr>
            <a:lvl4pPr lvl="3" algn="ctr" rtl="0">
              <a:spcBef>
                <a:spcPts val="0"/>
              </a:spcBef>
              <a:spcAft>
                <a:spcPts val="0"/>
              </a:spcAft>
              <a:buSzPts val="1300"/>
              <a:buNone/>
              <a:defRPr/>
            </a:lvl4pPr>
            <a:lvl5pPr lvl="4" algn="ctr" rtl="0">
              <a:spcBef>
                <a:spcPts val="0"/>
              </a:spcBef>
              <a:spcAft>
                <a:spcPts val="0"/>
              </a:spcAft>
              <a:buSzPts val="1300"/>
              <a:buNone/>
              <a:defRPr/>
            </a:lvl5pPr>
            <a:lvl6pPr lvl="5" algn="ctr" rtl="0">
              <a:spcBef>
                <a:spcPts val="0"/>
              </a:spcBef>
              <a:spcAft>
                <a:spcPts val="0"/>
              </a:spcAft>
              <a:buSzPts val="1300"/>
              <a:buNone/>
              <a:defRPr/>
            </a:lvl6pPr>
            <a:lvl7pPr lvl="6" algn="ctr" rtl="0">
              <a:spcBef>
                <a:spcPts val="0"/>
              </a:spcBef>
              <a:spcAft>
                <a:spcPts val="0"/>
              </a:spcAft>
              <a:buSzPts val="1300"/>
              <a:buNone/>
              <a:defRPr/>
            </a:lvl7pPr>
            <a:lvl8pPr lvl="7" algn="ctr" rtl="0">
              <a:spcBef>
                <a:spcPts val="0"/>
              </a:spcBef>
              <a:spcAft>
                <a:spcPts val="0"/>
              </a:spcAft>
              <a:buSzPts val="1300"/>
              <a:buNone/>
              <a:defRPr/>
            </a:lvl8pPr>
            <a:lvl9pPr lvl="8" algn="ctr" rtl="0">
              <a:spcBef>
                <a:spcPts val="0"/>
              </a:spcBef>
              <a:spcAft>
                <a:spcPts val="0"/>
              </a:spcAft>
              <a:buSzPts val="1300"/>
              <a:buNone/>
              <a:defRPr/>
            </a:lvl9pPr>
          </a:lstStyle>
          <a:p>
            <a:endParaRPr/>
          </a:p>
        </p:txBody>
      </p:sp>
      <p:sp>
        <p:nvSpPr>
          <p:cNvPr id="138" name="Google Shape;138;p26"/>
          <p:cNvSpPr txBox="1">
            <a:spLocks noGrp="1"/>
          </p:cNvSpPr>
          <p:nvPr>
            <p:ph type="title" idx="3"/>
          </p:nvPr>
        </p:nvSpPr>
        <p:spPr>
          <a:xfrm>
            <a:off x="3433650" y="3060850"/>
            <a:ext cx="2276700" cy="468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18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139" name="Google Shape;139;p26"/>
          <p:cNvSpPr txBox="1">
            <a:spLocks noGrp="1"/>
          </p:cNvSpPr>
          <p:nvPr>
            <p:ph type="subTitle" idx="4"/>
          </p:nvPr>
        </p:nvSpPr>
        <p:spPr>
          <a:xfrm>
            <a:off x="3433650" y="3457575"/>
            <a:ext cx="2276700" cy="771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300"/>
              <a:buNone/>
              <a:defRPr/>
            </a:lvl1pPr>
            <a:lvl2pPr lvl="1" algn="ctr" rtl="0">
              <a:spcBef>
                <a:spcPts val="0"/>
              </a:spcBef>
              <a:spcAft>
                <a:spcPts val="0"/>
              </a:spcAft>
              <a:buSzPts val="1300"/>
              <a:buNone/>
              <a:defRPr/>
            </a:lvl2pPr>
            <a:lvl3pPr lvl="2" algn="ctr" rtl="0">
              <a:spcBef>
                <a:spcPts val="0"/>
              </a:spcBef>
              <a:spcAft>
                <a:spcPts val="0"/>
              </a:spcAft>
              <a:buSzPts val="1300"/>
              <a:buNone/>
              <a:defRPr/>
            </a:lvl3pPr>
            <a:lvl4pPr lvl="3" algn="ctr" rtl="0">
              <a:spcBef>
                <a:spcPts val="0"/>
              </a:spcBef>
              <a:spcAft>
                <a:spcPts val="0"/>
              </a:spcAft>
              <a:buSzPts val="1300"/>
              <a:buNone/>
              <a:defRPr/>
            </a:lvl4pPr>
            <a:lvl5pPr lvl="4" algn="ctr" rtl="0">
              <a:spcBef>
                <a:spcPts val="0"/>
              </a:spcBef>
              <a:spcAft>
                <a:spcPts val="0"/>
              </a:spcAft>
              <a:buSzPts val="1300"/>
              <a:buNone/>
              <a:defRPr/>
            </a:lvl5pPr>
            <a:lvl6pPr lvl="5" algn="ctr" rtl="0">
              <a:spcBef>
                <a:spcPts val="0"/>
              </a:spcBef>
              <a:spcAft>
                <a:spcPts val="0"/>
              </a:spcAft>
              <a:buSzPts val="1300"/>
              <a:buNone/>
              <a:defRPr/>
            </a:lvl6pPr>
            <a:lvl7pPr lvl="6" algn="ctr" rtl="0">
              <a:spcBef>
                <a:spcPts val="0"/>
              </a:spcBef>
              <a:spcAft>
                <a:spcPts val="0"/>
              </a:spcAft>
              <a:buSzPts val="1300"/>
              <a:buNone/>
              <a:defRPr/>
            </a:lvl7pPr>
            <a:lvl8pPr lvl="7" algn="ctr" rtl="0">
              <a:spcBef>
                <a:spcPts val="0"/>
              </a:spcBef>
              <a:spcAft>
                <a:spcPts val="0"/>
              </a:spcAft>
              <a:buSzPts val="1300"/>
              <a:buNone/>
              <a:defRPr/>
            </a:lvl8pPr>
            <a:lvl9pPr lvl="8" algn="ctr" rtl="0">
              <a:spcBef>
                <a:spcPts val="0"/>
              </a:spcBef>
              <a:spcAft>
                <a:spcPts val="0"/>
              </a:spcAft>
              <a:buSzPts val="1300"/>
              <a:buNone/>
              <a:defRPr/>
            </a:lvl9pPr>
          </a:lstStyle>
          <a:p>
            <a:endParaRPr/>
          </a:p>
        </p:txBody>
      </p:sp>
      <p:sp>
        <p:nvSpPr>
          <p:cNvPr id="140" name="Google Shape;140;p26"/>
          <p:cNvSpPr txBox="1">
            <a:spLocks noGrp="1"/>
          </p:cNvSpPr>
          <p:nvPr>
            <p:ph type="title" idx="5"/>
          </p:nvPr>
        </p:nvSpPr>
        <p:spPr>
          <a:xfrm>
            <a:off x="6153000" y="3060850"/>
            <a:ext cx="2276700" cy="468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18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141" name="Google Shape;141;p26"/>
          <p:cNvSpPr txBox="1">
            <a:spLocks noGrp="1"/>
          </p:cNvSpPr>
          <p:nvPr>
            <p:ph type="subTitle" idx="6"/>
          </p:nvPr>
        </p:nvSpPr>
        <p:spPr>
          <a:xfrm>
            <a:off x="6153000" y="3457575"/>
            <a:ext cx="2276700" cy="771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300"/>
              <a:buNone/>
              <a:defRPr/>
            </a:lvl1pPr>
            <a:lvl2pPr lvl="1" algn="ctr" rtl="0">
              <a:spcBef>
                <a:spcPts val="0"/>
              </a:spcBef>
              <a:spcAft>
                <a:spcPts val="0"/>
              </a:spcAft>
              <a:buSzPts val="1300"/>
              <a:buNone/>
              <a:defRPr/>
            </a:lvl2pPr>
            <a:lvl3pPr lvl="2" algn="ctr" rtl="0">
              <a:spcBef>
                <a:spcPts val="0"/>
              </a:spcBef>
              <a:spcAft>
                <a:spcPts val="0"/>
              </a:spcAft>
              <a:buSzPts val="1300"/>
              <a:buNone/>
              <a:defRPr/>
            </a:lvl3pPr>
            <a:lvl4pPr lvl="3" algn="ctr" rtl="0">
              <a:spcBef>
                <a:spcPts val="0"/>
              </a:spcBef>
              <a:spcAft>
                <a:spcPts val="0"/>
              </a:spcAft>
              <a:buSzPts val="1300"/>
              <a:buNone/>
              <a:defRPr/>
            </a:lvl4pPr>
            <a:lvl5pPr lvl="4" algn="ctr" rtl="0">
              <a:spcBef>
                <a:spcPts val="0"/>
              </a:spcBef>
              <a:spcAft>
                <a:spcPts val="0"/>
              </a:spcAft>
              <a:buSzPts val="1300"/>
              <a:buNone/>
              <a:defRPr/>
            </a:lvl5pPr>
            <a:lvl6pPr lvl="5" algn="ctr" rtl="0">
              <a:spcBef>
                <a:spcPts val="0"/>
              </a:spcBef>
              <a:spcAft>
                <a:spcPts val="0"/>
              </a:spcAft>
              <a:buSzPts val="1300"/>
              <a:buNone/>
              <a:defRPr/>
            </a:lvl6pPr>
            <a:lvl7pPr lvl="6" algn="ctr" rtl="0">
              <a:spcBef>
                <a:spcPts val="0"/>
              </a:spcBef>
              <a:spcAft>
                <a:spcPts val="0"/>
              </a:spcAft>
              <a:buSzPts val="1300"/>
              <a:buNone/>
              <a:defRPr/>
            </a:lvl7pPr>
            <a:lvl8pPr lvl="7" algn="ctr" rtl="0">
              <a:spcBef>
                <a:spcPts val="0"/>
              </a:spcBef>
              <a:spcAft>
                <a:spcPts val="0"/>
              </a:spcAft>
              <a:buSzPts val="1300"/>
              <a:buNone/>
              <a:defRPr/>
            </a:lvl8pPr>
            <a:lvl9pPr lvl="8" algn="ctr" rtl="0">
              <a:spcBef>
                <a:spcPts val="0"/>
              </a:spcBef>
              <a:spcAft>
                <a:spcPts val="0"/>
              </a:spcAft>
              <a:buSzPts val="1300"/>
              <a:buNone/>
              <a:defRPr/>
            </a:lvl9pPr>
          </a:lstStyle>
          <a:p>
            <a:endParaRPr/>
          </a:p>
        </p:txBody>
      </p:sp>
      <p:grpSp>
        <p:nvGrpSpPr>
          <p:cNvPr id="142" name="Google Shape;142;p26"/>
          <p:cNvGrpSpPr/>
          <p:nvPr/>
        </p:nvGrpSpPr>
        <p:grpSpPr>
          <a:xfrm>
            <a:off x="-25" y="0"/>
            <a:ext cx="9144020" cy="342900"/>
            <a:chOff x="-25" y="0"/>
            <a:chExt cx="9144020" cy="342900"/>
          </a:xfrm>
        </p:grpSpPr>
        <p:sp>
          <p:nvSpPr>
            <p:cNvPr id="143" name="Google Shape;143;p26"/>
            <p:cNvSpPr/>
            <p:nvPr/>
          </p:nvSpPr>
          <p:spPr>
            <a:xfrm>
              <a:off x="-25" y="0"/>
              <a:ext cx="9144020" cy="342900"/>
            </a:xfrm>
            <a:custGeom>
              <a:avLst/>
              <a:gdLst/>
              <a:ahLst/>
              <a:cxnLst/>
              <a:rect l="l" t="t" r="r" b="b"/>
              <a:pathLst>
                <a:path w="43778" h="1407" extrusionOk="0">
                  <a:moveTo>
                    <a:pt x="0" y="0"/>
                  </a:moveTo>
                  <a:lnTo>
                    <a:pt x="0" y="1406"/>
                  </a:lnTo>
                  <a:lnTo>
                    <a:pt x="43777" y="1406"/>
                  </a:lnTo>
                  <a:lnTo>
                    <a:pt x="4377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4" name="Google Shape;144;p26"/>
            <p:cNvGrpSpPr/>
            <p:nvPr/>
          </p:nvGrpSpPr>
          <p:grpSpPr>
            <a:xfrm>
              <a:off x="215975" y="111150"/>
              <a:ext cx="642950" cy="120600"/>
              <a:chOff x="215975" y="152625"/>
              <a:chExt cx="642950" cy="120600"/>
            </a:xfrm>
          </p:grpSpPr>
          <p:sp>
            <p:nvSpPr>
              <p:cNvPr id="145" name="Google Shape;145;p26"/>
              <p:cNvSpPr/>
              <p:nvPr/>
            </p:nvSpPr>
            <p:spPr>
              <a:xfrm>
                <a:off x="215975" y="152625"/>
                <a:ext cx="120600" cy="1206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26"/>
              <p:cNvSpPr/>
              <p:nvPr/>
            </p:nvSpPr>
            <p:spPr>
              <a:xfrm>
                <a:off x="477150" y="152625"/>
                <a:ext cx="120600" cy="1206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26"/>
              <p:cNvSpPr/>
              <p:nvPr/>
            </p:nvSpPr>
            <p:spPr>
              <a:xfrm>
                <a:off x="738325" y="152625"/>
                <a:ext cx="120600" cy="1206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three columns 1">
  <p:cSld name="CUSTOM_1_2">
    <p:spTree>
      <p:nvGrpSpPr>
        <p:cNvPr id="1" name="Shape 148"/>
        <p:cNvGrpSpPr/>
        <p:nvPr/>
      </p:nvGrpSpPr>
      <p:grpSpPr>
        <a:xfrm>
          <a:off x="0" y="0"/>
          <a:ext cx="0" cy="0"/>
          <a:chOff x="0" y="0"/>
          <a:chExt cx="0" cy="0"/>
        </a:xfrm>
      </p:grpSpPr>
      <p:sp>
        <p:nvSpPr>
          <p:cNvPr id="149" name="Google Shape;149;p27"/>
          <p:cNvSpPr txBox="1">
            <a:spLocks noGrp="1"/>
          </p:cNvSpPr>
          <p:nvPr>
            <p:ph type="title"/>
          </p:nvPr>
        </p:nvSpPr>
        <p:spPr>
          <a:xfrm>
            <a:off x="714300" y="549600"/>
            <a:ext cx="7715400" cy="4680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50" name="Google Shape;150;p27"/>
          <p:cNvSpPr txBox="1">
            <a:spLocks noGrp="1"/>
          </p:cNvSpPr>
          <p:nvPr>
            <p:ph type="title" idx="2"/>
          </p:nvPr>
        </p:nvSpPr>
        <p:spPr>
          <a:xfrm>
            <a:off x="778688" y="1932875"/>
            <a:ext cx="2164200" cy="468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18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151" name="Google Shape;151;p27"/>
          <p:cNvSpPr txBox="1">
            <a:spLocks noGrp="1"/>
          </p:cNvSpPr>
          <p:nvPr>
            <p:ph type="subTitle" idx="1"/>
          </p:nvPr>
        </p:nvSpPr>
        <p:spPr>
          <a:xfrm>
            <a:off x="778688" y="3449225"/>
            <a:ext cx="2164200" cy="771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300"/>
              <a:buNone/>
              <a:defRPr/>
            </a:lvl1pPr>
            <a:lvl2pPr lvl="1" algn="ctr" rtl="0">
              <a:spcBef>
                <a:spcPts val="0"/>
              </a:spcBef>
              <a:spcAft>
                <a:spcPts val="0"/>
              </a:spcAft>
              <a:buSzPts val="1300"/>
              <a:buNone/>
              <a:defRPr/>
            </a:lvl2pPr>
            <a:lvl3pPr lvl="2" algn="ctr" rtl="0">
              <a:spcBef>
                <a:spcPts val="0"/>
              </a:spcBef>
              <a:spcAft>
                <a:spcPts val="0"/>
              </a:spcAft>
              <a:buSzPts val="1300"/>
              <a:buNone/>
              <a:defRPr/>
            </a:lvl3pPr>
            <a:lvl4pPr lvl="3" algn="ctr" rtl="0">
              <a:spcBef>
                <a:spcPts val="0"/>
              </a:spcBef>
              <a:spcAft>
                <a:spcPts val="0"/>
              </a:spcAft>
              <a:buSzPts val="1300"/>
              <a:buNone/>
              <a:defRPr/>
            </a:lvl4pPr>
            <a:lvl5pPr lvl="4" algn="ctr" rtl="0">
              <a:spcBef>
                <a:spcPts val="0"/>
              </a:spcBef>
              <a:spcAft>
                <a:spcPts val="0"/>
              </a:spcAft>
              <a:buSzPts val="1300"/>
              <a:buNone/>
              <a:defRPr/>
            </a:lvl5pPr>
            <a:lvl6pPr lvl="5" algn="ctr" rtl="0">
              <a:spcBef>
                <a:spcPts val="0"/>
              </a:spcBef>
              <a:spcAft>
                <a:spcPts val="0"/>
              </a:spcAft>
              <a:buSzPts val="1300"/>
              <a:buNone/>
              <a:defRPr/>
            </a:lvl6pPr>
            <a:lvl7pPr lvl="6" algn="ctr" rtl="0">
              <a:spcBef>
                <a:spcPts val="0"/>
              </a:spcBef>
              <a:spcAft>
                <a:spcPts val="0"/>
              </a:spcAft>
              <a:buSzPts val="1300"/>
              <a:buNone/>
              <a:defRPr/>
            </a:lvl7pPr>
            <a:lvl8pPr lvl="7" algn="ctr" rtl="0">
              <a:spcBef>
                <a:spcPts val="0"/>
              </a:spcBef>
              <a:spcAft>
                <a:spcPts val="0"/>
              </a:spcAft>
              <a:buSzPts val="1300"/>
              <a:buNone/>
              <a:defRPr/>
            </a:lvl8pPr>
            <a:lvl9pPr lvl="8" algn="ctr" rtl="0">
              <a:spcBef>
                <a:spcPts val="0"/>
              </a:spcBef>
              <a:spcAft>
                <a:spcPts val="0"/>
              </a:spcAft>
              <a:buSzPts val="1300"/>
              <a:buNone/>
              <a:defRPr/>
            </a:lvl9pPr>
          </a:lstStyle>
          <a:p>
            <a:endParaRPr/>
          </a:p>
        </p:txBody>
      </p:sp>
      <p:sp>
        <p:nvSpPr>
          <p:cNvPr id="152" name="Google Shape;152;p27"/>
          <p:cNvSpPr txBox="1">
            <a:spLocks noGrp="1"/>
          </p:cNvSpPr>
          <p:nvPr>
            <p:ph type="title" idx="3"/>
          </p:nvPr>
        </p:nvSpPr>
        <p:spPr>
          <a:xfrm>
            <a:off x="3468525" y="1932875"/>
            <a:ext cx="2164200" cy="468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18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153" name="Google Shape;153;p27"/>
          <p:cNvSpPr txBox="1">
            <a:spLocks noGrp="1"/>
          </p:cNvSpPr>
          <p:nvPr>
            <p:ph type="subTitle" idx="4"/>
          </p:nvPr>
        </p:nvSpPr>
        <p:spPr>
          <a:xfrm>
            <a:off x="3468525" y="3449225"/>
            <a:ext cx="2164200" cy="771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300"/>
              <a:buNone/>
              <a:defRPr/>
            </a:lvl1pPr>
            <a:lvl2pPr lvl="1" algn="ctr" rtl="0">
              <a:spcBef>
                <a:spcPts val="0"/>
              </a:spcBef>
              <a:spcAft>
                <a:spcPts val="0"/>
              </a:spcAft>
              <a:buSzPts val="1300"/>
              <a:buNone/>
              <a:defRPr/>
            </a:lvl2pPr>
            <a:lvl3pPr lvl="2" algn="ctr" rtl="0">
              <a:spcBef>
                <a:spcPts val="0"/>
              </a:spcBef>
              <a:spcAft>
                <a:spcPts val="0"/>
              </a:spcAft>
              <a:buSzPts val="1300"/>
              <a:buNone/>
              <a:defRPr/>
            </a:lvl3pPr>
            <a:lvl4pPr lvl="3" algn="ctr" rtl="0">
              <a:spcBef>
                <a:spcPts val="0"/>
              </a:spcBef>
              <a:spcAft>
                <a:spcPts val="0"/>
              </a:spcAft>
              <a:buSzPts val="1300"/>
              <a:buNone/>
              <a:defRPr/>
            </a:lvl4pPr>
            <a:lvl5pPr lvl="4" algn="ctr" rtl="0">
              <a:spcBef>
                <a:spcPts val="0"/>
              </a:spcBef>
              <a:spcAft>
                <a:spcPts val="0"/>
              </a:spcAft>
              <a:buSzPts val="1300"/>
              <a:buNone/>
              <a:defRPr/>
            </a:lvl5pPr>
            <a:lvl6pPr lvl="5" algn="ctr" rtl="0">
              <a:spcBef>
                <a:spcPts val="0"/>
              </a:spcBef>
              <a:spcAft>
                <a:spcPts val="0"/>
              </a:spcAft>
              <a:buSzPts val="1300"/>
              <a:buNone/>
              <a:defRPr/>
            </a:lvl6pPr>
            <a:lvl7pPr lvl="6" algn="ctr" rtl="0">
              <a:spcBef>
                <a:spcPts val="0"/>
              </a:spcBef>
              <a:spcAft>
                <a:spcPts val="0"/>
              </a:spcAft>
              <a:buSzPts val="1300"/>
              <a:buNone/>
              <a:defRPr/>
            </a:lvl7pPr>
            <a:lvl8pPr lvl="7" algn="ctr" rtl="0">
              <a:spcBef>
                <a:spcPts val="0"/>
              </a:spcBef>
              <a:spcAft>
                <a:spcPts val="0"/>
              </a:spcAft>
              <a:buSzPts val="1300"/>
              <a:buNone/>
              <a:defRPr/>
            </a:lvl8pPr>
            <a:lvl9pPr lvl="8" algn="ctr" rtl="0">
              <a:spcBef>
                <a:spcPts val="0"/>
              </a:spcBef>
              <a:spcAft>
                <a:spcPts val="0"/>
              </a:spcAft>
              <a:buSzPts val="1300"/>
              <a:buNone/>
              <a:defRPr/>
            </a:lvl9pPr>
          </a:lstStyle>
          <a:p>
            <a:endParaRPr/>
          </a:p>
        </p:txBody>
      </p:sp>
      <p:sp>
        <p:nvSpPr>
          <p:cNvPr id="154" name="Google Shape;154;p27"/>
          <p:cNvSpPr txBox="1">
            <a:spLocks noGrp="1"/>
          </p:cNvSpPr>
          <p:nvPr>
            <p:ph type="title" idx="5"/>
          </p:nvPr>
        </p:nvSpPr>
        <p:spPr>
          <a:xfrm>
            <a:off x="6160753" y="1932875"/>
            <a:ext cx="2164200" cy="468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18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155" name="Google Shape;155;p27"/>
          <p:cNvSpPr txBox="1">
            <a:spLocks noGrp="1"/>
          </p:cNvSpPr>
          <p:nvPr>
            <p:ph type="subTitle" idx="6"/>
          </p:nvPr>
        </p:nvSpPr>
        <p:spPr>
          <a:xfrm>
            <a:off x="6160753" y="3449225"/>
            <a:ext cx="2164200" cy="771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300"/>
              <a:buNone/>
              <a:defRPr/>
            </a:lvl1pPr>
            <a:lvl2pPr lvl="1" algn="ctr" rtl="0">
              <a:spcBef>
                <a:spcPts val="0"/>
              </a:spcBef>
              <a:spcAft>
                <a:spcPts val="0"/>
              </a:spcAft>
              <a:buSzPts val="1300"/>
              <a:buNone/>
              <a:defRPr/>
            </a:lvl2pPr>
            <a:lvl3pPr lvl="2" algn="ctr" rtl="0">
              <a:spcBef>
                <a:spcPts val="0"/>
              </a:spcBef>
              <a:spcAft>
                <a:spcPts val="0"/>
              </a:spcAft>
              <a:buSzPts val="1300"/>
              <a:buNone/>
              <a:defRPr/>
            </a:lvl3pPr>
            <a:lvl4pPr lvl="3" algn="ctr" rtl="0">
              <a:spcBef>
                <a:spcPts val="0"/>
              </a:spcBef>
              <a:spcAft>
                <a:spcPts val="0"/>
              </a:spcAft>
              <a:buSzPts val="1300"/>
              <a:buNone/>
              <a:defRPr/>
            </a:lvl4pPr>
            <a:lvl5pPr lvl="4" algn="ctr" rtl="0">
              <a:spcBef>
                <a:spcPts val="0"/>
              </a:spcBef>
              <a:spcAft>
                <a:spcPts val="0"/>
              </a:spcAft>
              <a:buSzPts val="1300"/>
              <a:buNone/>
              <a:defRPr/>
            </a:lvl5pPr>
            <a:lvl6pPr lvl="5" algn="ctr" rtl="0">
              <a:spcBef>
                <a:spcPts val="0"/>
              </a:spcBef>
              <a:spcAft>
                <a:spcPts val="0"/>
              </a:spcAft>
              <a:buSzPts val="1300"/>
              <a:buNone/>
              <a:defRPr/>
            </a:lvl6pPr>
            <a:lvl7pPr lvl="6" algn="ctr" rtl="0">
              <a:spcBef>
                <a:spcPts val="0"/>
              </a:spcBef>
              <a:spcAft>
                <a:spcPts val="0"/>
              </a:spcAft>
              <a:buSzPts val="1300"/>
              <a:buNone/>
              <a:defRPr/>
            </a:lvl7pPr>
            <a:lvl8pPr lvl="7" algn="ctr" rtl="0">
              <a:spcBef>
                <a:spcPts val="0"/>
              </a:spcBef>
              <a:spcAft>
                <a:spcPts val="0"/>
              </a:spcAft>
              <a:buSzPts val="1300"/>
              <a:buNone/>
              <a:defRPr/>
            </a:lvl8pPr>
            <a:lvl9pPr lvl="8" algn="ctr" rtl="0">
              <a:spcBef>
                <a:spcPts val="0"/>
              </a:spcBef>
              <a:spcAft>
                <a:spcPts val="0"/>
              </a:spcAft>
              <a:buSzPts val="1300"/>
              <a:buNone/>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three columns 1">
  <p:cSld name="CUSTOM_1_1">
    <p:spTree>
      <p:nvGrpSpPr>
        <p:cNvPr id="1" name="Shape 156"/>
        <p:cNvGrpSpPr/>
        <p:nvPr/>
      </p:nvGrpSpPr>
      <p:grpSpPr>
        <a:xfrm>
          <a:off x="0" y="0"/>
          <a:ext cx="0" cy="0"/>
          <a:chOff x="0" y="0"/>
          <a:chExt cx="0" cy="0"/>
        </a:xfrm>
      </p:grpSpPr>
      <p:sp>
        <p:nvSpPr>
          <p:cNvPr id="157" name="Google Shape;157;p28"/>
          <p:cNvSpPr txBox="1">
            <a:spLocks noGrp="1"/>
          </p:cNvSpPr>
          <p:nvPr>
            <p:ph type="title"/>
          </p:nvPr>
        </p:nvSpPr>
        <p:spPr>
          <a:xfrm>
            <a:off x="714300" y="549600"/>
            <a:ext cx="7715400" cy="4680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58" name="Google Shape;158;p28"/>
          <p:cNvSpPr txBox="1">
            <a:spLocks noGrp="1"/>
          </p:cNvSpPr>
          <p:nvPr>
            <p:ph type="title" idx="2"/>
          </p:nvPr>
        </p:nvSpPr>
        <p:spPr>
          <a:xfrm>
            <a:off x="5716125" y="3559175"/>
            <a:ext cx="2726400" cy="4680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800"/>
              <a:buNone/>
              <a:defRPr sz="18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159" name="Google Shape;159;p28"/>
          <p:cNvSpPr txBox="1">
            <a:spLocks noGrp="1"/>
          </p:cNvSpPr>
          <p:nvPr>
            <p:ph type="subTitle" idx="1"/>
          </p:nvPr>
        </p:nvSpPr>
        <p:spPr>
          <a:xfrm>
            <a:off x="5716125" y="3955900"/>
            <a:ext cx="2726400" cy="7716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300"/>
              <a:buNone/>
              <a:defRPr/>
            </a:lvl1pPr>
            <a:lvl2pPr lvl="1" algn="ctr" rtl="0">
              <a:spcBef>
                <a:spcPts val="0"/>
              </a:spcBef>
              <a:spcAft>
                <a:spcPts val="0"/>
              </a:spcAft>
              <a:buSzPts val="1300"/>
              <a:buNone/>
              <a:defRPr/>
            </a:lvl2pPr>
            <a:lvl3pPr lvl="2" algn="ctr" rtl="0">
              <a:spcBef>
                <a:spcPts val="0"/>
              </a:spcBef>
              <a:spcAft>
                <a:spcPts val="0"/>
              </a:spcAft>
              <a:buSzPts val="1300"/>
              <a:buNone/>
              <a:defRPr/>
            </a:lvl3pPr>
            <a:lvl4pPr lvl="3" algn="ctr" rtl="0">
              <a:spcBef>
                <a:spcPts val="0"/>
              </a:spcBef>
              <a:spcAft>
                <a:spcPts val="0"/>
              </a:spcAft>
              <a:buSzPts val="1300"/>
              <a:buNone/>
              <a:defRPr/>
            </a:lvl4pPr>
            <a:lvl5pPr lvl="4" algn="ctr" rtl="0">
              <a:spcBef>
                <a:spcPts val="0"/>
              </a:spcBef>
              <a:spcAft>
                <a:spcPts val="0"/>
              </a:spcAft>
              <a:buSzPts val="1300"/>
              <a:buNone/>
              <a:defRPr/>
            </a:lvl5pPr>
            <a:lvl6pPr lvl="5" algn="ctr" rtl="0">
              <a:spcBef>
                <a:spcPts val="0"/>
              </a:spcBef>
              <a:spcAft>
                <a:spcPts val="0"/>
              </a:spcAft>
              <a:buSzPts val="1300"/>
              <a:buNone/>
              <a:defRPr/>
            </a:lvl6pPr>
            <a:lvl7pPr lvl="6" algn="ctr" rtl="0">
              <a:spcBef>
                <a:spcPts val="0"/>
              </a:spcBef>
              <a:spcAft>
                <a:spcPts val="0"/>
              </a:spcAft>
              <a:buSzPts val="1300"/>
              <a:buNone/>
              <a:defRPr/>
            </a:lvl7pPr>
            <a:lvl8pPr lvl="7" algn="ctr" rtl="0">
              <a:spcBef>
                <a:spcPts val="0"/>
              </a:spcBef>
              <a:spcAft>
                <a:spcPts val="0"/>
              </a:spcAft>
              <a:buSzPts val="1300"/>
              <a:buNone/>
              <a:defRPr/>
            </a:lvl8pPr>
            <a:lvl9pPr lvl="8" algn="ctr" rtl="0">
              <a:spcBef>
                <a:spcPts val="0"/>
              </a:spcBef>
              <a:spcAft>
                <a:spcPts val="0"/>
              </a:spcAft>
              <a:buSzPts val="1300"/>
              <a:buNone/>
              <a:defRPr/>
            </a:lvl9pPr>
          </a:lstStyle>
          <a:p>
            <a:endParaRPr/>
          </a:p>
        </p:txBody>
      </p:sp>
      <p:sp>
        <p:nvSpPr>
          <p:cNvPr id="160" name="Google Shape;160;p28"/>
          <p:cNvSpPr txBox="1">
            <a:spLocks noGrp="1"/>
          </p:cNvSpPr>
          <p:nvPr>
            <p:ph type="title" idx="3"/>
          </p:nvPr>
        </p:nvSpPr>
        <p:spPr>
          <a:xfrm>
            <a:off x="5716134" y="2238450"/>
            <a:ext cx="2726400" cy="4680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800"/>
              <a:buNone/>
              <a:defRPr sz="18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161" name="Google Shape;161;p28"/>
          <p:cNvSpPr txBox="1">
            <a:spLocks noGrp="1"/>
          </p:cNvSpPr>
          <p:nvPr>
            <p:ph type="subTitle" idx="4"/>
          </p:nvPr>
        </p:nvSpPr>
        <p:spPr>
          <a:xfrm>
            <a:off x="5716134" y="2635175"/>
            <a:ext cx="2726400" cy="7716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300"/>
              <a:buNone/>
              <a:defRPr/>
            </a:lvl1pPr>
            <a:lvl2pPr lvl="1" algn="ctr" rtl="0">
              <a:spcBef>
                <a:spcPts val="0"/>
              </a:spcBef>
              <a:spcAft>
                <a:spcPts val="0"/>
              </a:spcAft>
              <a:buSzPts val="1300"/>
              <a:buNone/>
              <a:defRPr/>
            </a:lvl2pPr>
            <a:lvl3pPr lvl="2" algn="ctr" rtl="0">
              <a:spcBef>
                <a:spcPts val="0"/>
              </a:spcBef>
              <a:spcAft>
                <a:spcPts val="0"/>
              </a:spcAft>
              <a:buSzPts val="1300"/>
              <a:buNone/>
              <a:defRPr/>
            </a:lvl3pPr>
            <a:lvl4pPr lvl="3" algn="ctr" rtl="0">
              <a:spcBef>
                <a:spcPts val="0"/>
              </a:spcBef>
              <a:spcAft>
                <a:spcPts val="0"/>
              </a:spcAft>
              <a:buSzPts val="1300"/>
              <a:buNone/>
              <a:defRPr/>
            </a:lvl4pPr>
            <a:lvl5pPr lvl="4" algn="ctr" rtl="0">
              <a:spcBef>
                <a:spcPts val="0"/>
              </a:spcBef>
              <a:spcAft>
                <a:spcPts val="0"/>
              </a:spcAft>
              <a:buSzPts val="1300"/>
              <a:buNone/>
              <a:defRPr/>
            </a:lvl5pPr>
            <a:lvl6pPr lvl="5" algn="ctr" rtl="0">
              <a:spcBef>
                <a:spcPts val="0"/>
              </a:spcBef>
              <a:spcAft>
                <a:spcPts val="0"/>
              </a:spcAft>
              <a:buSzPts val="1300"/>
              <a:buNone/>
              <a:defRPr/>
            </a:lvl6pPr>
            <a:lvl7pPr lvl="6" algn="ctr" rtl="0">
              <a:spcBef>
                <a:spcPts val="0"/>
              </a:spcBef>
              <a:spcAft>
                <a:spcPts val="0"/>
              </a:spcAft>
              <a:buSzPts val="1300"/>
              <a:buNone/>
              <a:defRPr/>
            </a:lvl7pPr>
            <a:lvl8pPr lvl="7" algn="ctr" rtl="0">
              <a:spcBef>
                <a:spcPts val="0"/>
              </a:spcBef>
              <a:spcAft>
                <a:spcPts val="0"/>
              </a:spcAft>
              <a:buSzPts val="1300"/>
              <a:buNone/>
              <a:defRPr/>
            </a:lvl8pPr>
            <a:lvl9pPr lvl="8" algn="ctr" rtl="0">
              <a:spcBef>
                <a:spcPts val="0"/>
              </a:spcBef>
              <a:spcAft>
                <a:spcPts val="0"/>
              </a:spcAft>
              <a:buSzPts val="1300"/>
              <a:buNone/>
              <a:defRPr/>
            </a:lvl9pPr>
          </a:lstStyle>
          <a:p>
            <a:endParaRPr/>
          </a:p>
        </p:txBody>
      </p:sp>
      <p:sp>
        <p:nvSpPr>
          <p:cNvPr id="162" name="Google Shape;162;p28"/>
          <p:cNvSpPr txBox="1">
            <a:spLocks noGrp="1"/>
          </p:cNvSpPr>
          <p:nvPr>
            <p:ph type="title" idx="5"/>
          </p:nvPr>
        </p:nvSpPr>
        <p:spPr>
          <a:xfrm>
            <a:off x="5716118" y="917725"/>
            <a:ext cx="2726400" cy="4680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800"/>
              <a:buNone/>
              <a:defRPr sz="18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163" name="Google Shape;163;p28"/>
          <p:cNvSpPr txBox="1">
            <a:spLocks noGrp="1"/>
          </p:cNvSpPr>
          <p:nvPr>
            <p:ph type="subTitle" idx="6"/>
          </p:nvPr>
        </p:nvSpPr>
        <p:spPr>
          <a:xfrm>
            <a:off x="5716118" y="1314450"/>
            <a:ext cx="2726400" cy="7716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300"/>
              <a:buNone/>
              <a:defRPr/>
            </a:lvl1pPr>
            <a:lvl2pPr lvl="1" algn="ctr" rtl="0">
              <a:spcBef>
                <a:spcPts val="0"/>
              </a:spcBef>
              <a:spcAft>
                <a:spcPts val="0"/>
              </a:spcAft>
              <a:buSzPts val="1300"/>
              <a:buNone/>
              <a:defRPr/>
            </a:lvl2pPr>
            <a:lvl3pPr lvl="2" algn="ctr" rtl="0">
              <a:spcBef>
                <a:spcPts val="0"/>
              </a:spcBef>
              <a:spcAft>
                <a:spcPts val="0"/>
              </a:spcAft>
              <a:buSzPts val="1300"/>
              <a:buNone/>
              <a:defRPr/>
            </a:lvl3pPr>
            <a:lvl4pPr lvl="3" algn="ctr" rtl="0">
              <a:spcBef>
                <a:spcPts val="0"/>
              </a:spcBef>
              <a:spcAft>
                <a:spcPts val="0"/>
              </a:spcAft>
              <a:buSzPts val="1300"/>
              <a:buNone/>
              <a:defRPr/>
            </a:lvl4pPr>
            <a:lvl5pPr lvl="4" algn="ctr" rtl="0">
              <a:spcBef>
                <a:spcPts val="0"/>
              </a:spcBef>
              <a:spcAft>
                <a:spcPts val="0"/>
              </a:spcAft>
              <a:buSzPts val="1300"/>
              <a:buNone/>
              <a:defRPr/>
            </a:lvl5pPr>
            <a:lvl6pPr lvl="5" algn="ctr" rtl="0">
              <a:spcBef>
                <a:spcPts val="0"/>
              </a:spcBef>
              <a:spcAft>
                <a:spcPts val="0"/>
              </a:spcAft>
              <a:buSzPts val="1300"/>
              <a:buNone/>
              <a:defRPr/>
            </a:lvl6pPr>
            <a:lvl7pPr lvl="6" algn="ctr" rtl="0">
              <a:spcBef>
                <a:spcPts val="0"/>
              </a:spcBef>
              <a:spcAft>
                <a:spcPts val="0"/>
              </a:spcAft>
              <a:buSzPts val="1300"/>
              <a:buNone/>
              <a:defRPr/>
            </a:lvl7pPr>
            <a:lvl8pPr lvl="7" algn="ctr" rtl="0">
              <a:spcBef>
                <a:spcPts val="0"/>
              </a:spcBef>
              <a:spcAft>
                <a:spcPts val="0"/>
              </a:spcAft>
              <a:buSzPts val="1300"/>
              <a:buNone/>
              <a:defRPr/>
            </a:lvl8pPr>
            <a:lvl9pPr lvl="8" algn="ctr" rtl="0">
              <a:spcBef>
                <a:spcPts val="0"/>
              </a:spcBef>
              <a:spcAft>
                <a:spcPts val="0"/>
              </a:spcAft>
              <a:buSzPts val="1300"/>
              <a:buNone/>
              <a:defRPr/>
            </a:lvl9pPr>
          </a:lstStyle>
          <a:p>
            <a:endParaRPr/>
          </a:p>
        </p:txBody>
      </p:sp>
      <p:grpSp>
        <p:nvGrpSpPr>
          <p:cNvPr id="164" name="Google Shape;164;p28"/>
          <p:cNvGrpSpPr/>
          <p:nvPr/>
        </p:nvGrpSpPr>
        <p:grpSpPr>
          <a:xfrm>
            <a:off x="-25" y="0"/>
            <a:ext cx="9144020" cy="342900"/>
            <a:chOff x="-25" y="0"/>
            <a:chExt cx="9144020" cy="342900"/>
          </a:xfrm>
        </p:grpSpPr>
        <p:sp>
          <p:nvSpPr>
            <p:cNvPr id="165" name="Google Shape;165;p28"/>
            <p:cNvSpPr/>
            <p:nvPr/>
          </p:nvSpPr>
          <p:spPr>
            <a:xfrm>
              <a:off x="-25" y="0"/>
              <a:ext cx="9144020" cy="342900"/>
            </a:xfrm>
            <a:custGeom>
              <a:avLst/>
              <a:gdLst/>
              <a:ahLst/>
              <a:cxnLst/>
              <a:rect l="l" t="t" r="r" b="b"/>
              <a:pathLst>
                <a:path w="43778" h="1407" extrusionOk="0">
                  <a:moveTo>
                    <a:pt x="0" y="0"/>
                  </a:moveTo>
                  <a:lnTo>
                    <a:pt x="0" y="1406"/>
                  </a:lnTo>
                  <a:lnTo>
                    <a:pt x="43777" y="1406"/>
                  </a:lnTo>
                  <a:lnTo>
                    <a:pt x="4377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6" name="Google Shape;166;p28"/>
            <p:cNvGrpSpPr/>
            <p:nvPr/>
          </p:nvGrpSpPr>
          <p:grpSpPr>
            <a:xfrm>
              <a:off x="215975" y="111150"/>
              <a:ext cx="642950" cy="120600"/>
              <a:chOff x="215975" y="152625"/>
              <a:chExt cx="642950" cy="120600"/>
            </a:xfrm>
          </p:grpSpPr>
          <p:sp>
            <p:nvSpPr>
              <p:cNvPr id="167" name="Google Shape;167;p28"/>
              <p:cNvSpPr/>
              <p:nvPr/>
            </p:nvSpPr>
            <p:spPr>
              <a:xfrm>
                <a:off x="215975" y="152625"/>
                <a:ext cx="120600" cy="1206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28"/>
              <p:cNvSpPr/>
              <p:nvPr/>
            </p:nvSpPr>
            <p:spPr>
              <a:xfrm>
                <a:off x="477150" y="152625"/>
                <a:ext cx="120600" cy="1206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28"/>
              <p:cNvSpPr/>
              <p:nvPr/>
            </p:nvSpPr>
            <p:spPr>
              <a:xfrm>
                <a:off x="738325" y="152625"/>
                <a:ext cx="120600" cy="1206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four columns">
  <p:cSld name="CUSTOM_2">
    <p:spTree>
      <p:nvGrpSpPr>
        <p:cNvPr id="1" name="Shape 170"/>
        <p:cNvGrpSpPr/>
        <p:nvPr/>
      </p:nvGrpSpPr>
      <p:grpSpPr>
        <a:xfrm>
          <a:off x="0" y="0"/>
          <a:ext cx="0" cy="0"/>
          <a:chOff x="0" y="0"/>
          <a:chExt cx="0" cy="0"/>
        </a:xfrm>
      </p:grpSpPr>
      <p:sp>
        <p:nvSpPr>
          <p:cNvPr id="171" name="Google Shape;171;p29"/>
          <p:cNvSpPr txBox="1">
            <a:spLocks noGrp="1"/>
          </p:cNvSpPr>
          <p:nvPr>
            <p:ph type="title"/>
          </p:nvPr>
        </p:nvSpPr>
        <p:spPr>
          <a:xfrm>
            <a:off x="714300" y="549600"/>
            <a:ext cx="7715400" cy="4680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72" name="Google Shape;172;p29"/>
          <p:cNvSpPr txBox="1">
            <a:spLocks noGrp="1"/>
          </p:cNvSpPr>
          <p:nvPr>
            <p:ph type="title" idx="2"/>
          </p:nvPr>
        </p:nvSpPr>
        <p:spPr>
          <a:xfrm>
            <a:off x="1764375" y="1536850"/>
            <a:ext cx="2276700" cy="4680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18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173" name="Google Shape;173;p29"/>
          <p:cNvSpPr txBox="1">
            <a:spLocks noGrp="1"/>
          </p:cNvSpPr>
          <p:nvPr>
            <p:ph type="subTitle" idx="1"/>
          </p:nvPr>
        </p:nvSpPr>
        <p:spPr>
          <a:xfrm>
            <a:off x="1764375" y="1933575"/>
            <a:ext cx="2276700" cy="762000"/>
          </a:xfrm>
          <a:prstGeom prst="rect">
            <a:avLst/>
          </a:prstGeom>
        </p:spPr>
        <p:txBody>
          <a:bodyPr spcFirstLastPara="1" wrap="square" lIns="91425" tIns="91425" rIns="91425" bIns="91425" anchor="t" anchorCtr="0">
            <a:noAutofit/>
          </a:bodyPr>
          <a:lstStyle>
            <a:lvl1pPr lvl="0" rtl="0">
              <a:spcBef>
                <a:spcPts val="0"/>
              </a:spcBef>
              <a:spcAft>
                <a:spcPts val="0"/>
              </a:spcAft>
              <a:buSzPts val="1300"/>
              <a:buNone/>
              <a:defRPr/>
            </a:lvl1pPr>
            <a:lvl2pPr lvl="1" algn="ctr" rtl="0">
              <a:spcBef>
                <a:spcPts val="0"/>
              </a:spcBef>
              <a:spcAft>
                <a:spcPts val="0"/>
              </a:spcAft>
              <a:buSzPts val="1300"/>
              <a:buNone/>
              <a:defRPr/>
            </a:lvl2pPr>
            <a:lvl3pPr lvl="2" algn="ctr" rtl="0">
              <a:spcBef>
                <a:spcPts val="0"/>
              </a:spcBef>
              <a:spcAft>
                <a:spcPts val="0"/>
              </a:spcAft>
              <a:buSzPts val="1300"/>
              <a:buNone/>
              <a:defRPr/>
            </a:lvl3pPr>
            <a:lvl4pPr lvl="3" algn="ctr" rtl="0">
              <a:spcBef>
                <a:spcPts val="0"/>
              </a:spcBef>
              <a:spcAft>
                <a:spcPts val="0"/>
              </a:spcAft>
              <a:buSzPts val="1300"/>
              <a:buNone/>
              <a:defRPr/>
            </a:lvl4pPr>
            <a:lvl5pPr lvl="4" algn="ctr" rtl="0">
              <a:spcBef>
                <a:spcPts val="0"/>
              </a:spcBef>
              <a:spcAft>
                <a:spcPts val="0"/>
              </a:spcAft>
              <a:buSzPts val="1300"/>
              <a:buNone/>
              <a:defRPr/>
            </a:lvl5pPr>
            <a:lvl6pPr lvl="5" algn="ctr" rtl="0">
              <a:spcBef>
                <a:spcPts val="0"/>
              </a:spcBef>
              <a:spcAft>
                <a:spcPts val="0"/>
              </a:spcAft>
              <a:buSzPts val="1300"/>
              <a:buNone/>
              <a:defRPr/>
            </a:lvl6pPr>
            <a:lvl7pPr lvl="6" algn="ctr" rtl="0">
              <a:spcBef>
                <a:spcPts val="0"/>
              </a:spcBef>
              <a:spcAft>
                <a:spcPts val="0"/>
              </a:spcAft>
              <a:buSzPts val="1300"/>
              <a:buNone/>
              <a:defRPr/>
            </a:lvl7pPr>
            <a:lvl8pPr lvl="7" algn="ctr" rtl="0">
              <a:spcBef>
                <a:spcPts val="0"/>
              </a:spcBef>
              <a:spcAft>
                <a:spcPts val="0"/>
              </a:spcAft>
              <a:buSzPts val="1300"/>
              <a:buNone/>
              <a:defRPr/>
            </a:lvl8pPr>
            <a:lvl9pPr lvl="8" algn="ctr" rtl="0">
              <a:spcBef>
                <a:spcPts val="0"/>
              </a:spcBef>
              <a:spcAft>
                <a:spcPts val="0"/>
              </a:spcAft>
              <a:buSzPts val="1300"/>
              <a:buNone/>
              <a:defRPr/>
            </a:lvl9pPr>
          </a:lstStyle>
          <a:p>
            <a:endParaRPr/>
          </a:p>
        </p:txBody>
      </p:sp>
      <p:sp>
        <p:nvSpPr>
          <p:cNvPr id="174" name="Google Shape;174;p29"/>
          <p:cNvSpPr txBox="1">
            <a:spLocks noGrp="1"/>
          </p:cNvSpPr>
          <p:nvPr>
            <p:ph type="title" idx="3"/>
          </p:nvPr>
        </p:nvSpPr>
        <p:spPr>
          <a:xfrm>
            <a:off x="1764375" y="3098950"/>
            <a:ext cx="2276700" cy="4680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18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175" name="Google Shape;175;p29"/>
          <p:cNvSpPr txBox="1">
            <a:spLocks noGrp="1"/>
          </p:cNvSpPr>
          <p:nvPr>
            <p:ph type="subTitle" idx="4"/>
          </p:nvPr>
        </p:nvSpPr>
        <p:spPr>
          <a:xfrm>
            <a:off x="1764375" y="3495675"/>
            <a:ext cx="2276700" cy="695100"/>
          </a:xfrm>
          <a:prstGeom prst="rect">
            <a:avLst/>
          </a:prstGeom>
        </p:spPr>
        <p:txBody>
          <a:bodyPr spcFirstLastPara="1" wrap="square" lIns="91425" tIns="91425" rIns="91425" bIns="91425" anchor="t" anchorCtr="0">
            <a:noAutofit/>
          </a:bodyPr>
          <a:lstStyle>
            <a:lvl1pPr lvl="0" rtl="0">
              <a:spcBef>
                <a:spcPts val="0"/>
              </a:spcBef>
              <a:spcAft>
                <a:spcPts val="0"/>
              </a:spcAft>
              <a:buSzPts val="1300"/>
              <a:buNone/>
              <a:defRPr/>
            </a:lvl1pPr>
            <a:lvl2pPr lvl="1" algn="ctr" rtl="0">
              <a:spcBef>
                <a:spcPts val="0"/>
              </a:spcBef>
              <a:spcAft>
                <a:spcPts val="0"/>
              </a:spcAft>
              <a:buSzPts val="1300"/>
              <a:buNone/>
              <a:defRPr/>
            </a:lvl2pPr>
            <a:lvl3pPr lvl="2" algn="ctr" rtl="0">
              <a:spcBef>
                <a:spcPts val="0"/>
              </a:spcBef>
              <a:spcAft>
                <a:spcPts val="0"/>
              </a:spcAft>
              <a:buSzPts val="1300"/>
              <a:buNone/>
              <a:defRPr/>
            </a:lvl3pPr>
            <a:lvl4pPr lvl="3" algn="ctr" rtl="0">
              <a:spcBef>
                <a:spcPts val="0"/>
              </a:spcBef>
              <a:spcAft>
                <a:spcPts val="0"/>
              </a:spcAft>
              <a:buSzPts val="1300"/>
              <a:buNone/>
              <a:defRPr/>
            </a:lvl4pPr>
            <a:lvl5pPr lvl="4" algn="ctr" rtl="0">
              <a:spcBef>
                <a:spcPts val="0"/>
              </a:spcBef>
              <a:spcAft>
                <a:spcPts val="0"/>
              </a:spcAft>
              <a:buSzPts val="1300"/>
              <a:buNone/>
              <a:defRPr/>
            </a:lvl5pPr>
            <a:lvl6pPr lvl="5" algn="ctr" rtl="0">
              <a:spcBef>
                <a:spcPts val="0"/>
              </a:spcBef>
              <a:spcAft>
                <a:spcPts val="0"/>
              </a:spcAft>
              <a:buSzPts val="1300"/>
              <a:buNone/>
              <a:defRPr/>
            </a:lvl6pPr>
            <a:lvl7pPr lvl="6" algn="ctr" rtl="0">
              <a:spcBef>
                <a:spcPts val="0"/>
              </a:spcBef>
              <a:spcAft>
                <a:spcPts val="0"/>
              </a:spcAft>
              <a:buSzPts val="1300"/>
              <a:buNone/>
              <a:defRPr/>
            </a:lvl7pPr>
            <a:lvl8pPr lvl="7" algn="ctr" rtl="0">
              <a:spcBef>
                <a:spcPts val="0"/>
              </a:spcBef>
              <a:spcAft>
                <a:spcPts val="0"/>
              </a:spcAft>
              <a:buSzPts val="1300"/>
              <a:buNone/>
              <a:defRPr/>
            </a:lvl8pPr>
            <a:lvl9pPr lvl="8" algn="ctr" rtl="0">
              <a:spcBef>
                <a:spcPts val="0"/>
              </a:spcBef>
              <a:spcAft>
                <a:spcPts val="0"/>
              </a:spcAft>
              <a:buSzPts val="1300"/>
              <a:buNone/>
              <a:defRPr/>
            </a:lvl9pPr>
          </a:lstStyle>
          <a:p>
            <a:endParaRPr/>
          </a:p>
        </p:txBody>
      </p:sp>
      <p:sp>
        <p:nvSpPr>
          <p:cNvPr id="176" name="Google Shape;176;p29"/>
          <p:cNvSpPr txBox="1">
            <a:spLocks noGrp="1"/>
          </p:cNvSpPr>
          <p:nvPr>
            <p:ph type="title" idx="5"/>
          </p:nvPr>
        </p:nvSpPr>
        <p:spPr>
          <a:xfrm>
            <a:off x="5874375" y="1536850"/>
            <a:ext cx="2276700" cy="4680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18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177" name="Google Shape;177;p29"/>
          <p:cNvSpPr txBox="1">
            <a:spLocks noGrp="1"/>
          </p:cNvSpPr>
          <p:nvPr>
            <p:ph type="subTitle" idx="6"/>
          </p:nvPr>
        </p:nvSpPr>
        <p:spPr>
          <a:xfrm>
            <a:off x="5874375" y="1933575"/>
            <a:ext cx="2276700" cy="762000"/>
          </a:xfrm>
          <a:prstGeom prst="rect">
            <a:avLst/>
          </a:prstGeom>
        </p:spPr>
        <p:txBody>
          <a:bodyPr spcFirstLastPara="1" wrap="square" lIns="91425" tIns="91425" rIns="91425" bIns="91425" anchor="t" anchorCtr="0">
            <a:noAutofit/>
          </a:bodyPr>
          <a:lstStyle>
            <a:lvl1pPr lvl="0" rtl="0">
              <a:spcBef>
                <a:spcPts val="0"/>
              </a:spcBef>
              <a:spcAft>
                <a:spcPts val="0"/>
              </a:spcAft>
              <a:buSzPts val="1300"/>
              <a:buNone/>
              <a:defRPr/>
            </a:lvl1pPr>
            <a:lvl2pPr lvl="1" algn="ctr" rtl="0">
              <a:spcBef>
                <a:spcPts val="0"/>
              </a:spcBef>
              <a:spcAft>
                <a:spcPts val="0"/>
              </a:spcAft>
              <a:buSzPts val="1300"/>
              <a:buNone/>
              <a:defRPr/>
            </a:lvl2pPr>
            <a:lvl3pPr lvl="2" algn="ctr" rtl="0">
              <a:spcBef>
                <a:spcPts val="0"/>
              </a:spcBef>
              <a:spcAft>
                <a:spcPts val="0"/>
              </a:spcAft>
              <a:buSzPts val="1300"/>
              <a:buNone/>
              <a:defRPr/>
            </a:lvl3pPr>
            <a:lvl4pPr lvl="3" algn="ctr" rtl="0">
              <a:spcBef>
                <a:spcPts val="0"/>
              </a:spcBef>
              <a:spcAft>
                <a:spcPts val="0"/>
              </a:spcAft>
              <a:buSzPts val="1300"/>
              <a:buNone/>
              <a:defRPr/>
            </a:lvl4pPr>
            <a:lvl5pPr lvl="4" algn="ctr" rtl="0">
              <a:spcBef>
                <a:spcPts val="0"/>
              </a:spcBef>
              <a:spcAft>
                <a:spcPts val="0"/>
              </a:spcAft>
              <a:buSzPts val="1300"/>
              <a:buNone/>
              <a:defRPr/>
            </a:lvl5pPr>
            <a:lvl6pPr lvl="5" algn="ctr" rtl="0">
              <a:spcBef>
                <a:spcPts val="0"/>
              </a:spcBef>
              <a:spcAft>
                <a:spcPts val="0"/>
              </a:spcAft>
              <a:buSzPts val="1300"/>
              <a:buNone/>
              <a:defRPr/>
            </a:lvl6pPr>
            <a:lvl7pPr lvl="6" algn="ctr" rtl="0">
              <a:spcBef>
                <a:spcPts val="0"/>
              </a:spcBef>
              <a:spcAft>
                <a:spcPts val="0"/>
              </a:spcAft>
              <a:buSzPts val="1300"/>
              <a:buNone/>
              <a:defRPr/>
            </a:lvl7pPr>
            <a:lvl8pPr lvl="7" algn="ctr" rtl="0">
              <a:spcBef>
                <a:spcPts val="0"/>
              </a:spcBef>
              <a:spcAft>
                <a:spcPts val="0"/>
              </a:spcAft>
              <a:buSzPts val="1300"/>
              <a:buNone/>
              <a:defRPr/>
            </a:lvl8pPr>
            <a:lvl9pPr lvl="8" algn="ctr" rtl="0">
              <a:spcBef>
                <a:spcPts val="0"/>
              </a:spcBef>
              <a:spcAft>
                <a:spcPts val="0"/>
              </a:spcAft>
              <a:buSzPts val="1300"/>
              <a:buNone/>
              <a:defRPr/>
            </a:lvl9pPr>
          </a:lstStyle>
          <a:p>
            <a:endParaRPr/>
          </a:p>
        </p:txBody>
      </p:sp>
      <p:sp>
        <p:nvSpPr>
          <p:cNvPr id="178" name="Google Shape;178;p29"/>
          <p:cNvSpPr txBox="1">
            <a:spLocks noGrp="1"/>
          </p:cNvSpPr>
          <p:nvPr>
            <p:ph type="title" idx="7"/>
          </p:nvPr>
        </p:nvSpPr>
        <p:spPr>
          <a:xfrm>
            <a:off x="5874375" y="3098950"/>
            <a:ext cx="2276700" cy="4680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18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179" name="Google Shape;179;p29"/>
          <p:cNvSpPr txBox="1">
            <a:spLocks noGrp="1"/>
          </p:cNvSpPr>
          <p:nvPr>
            <p:ph type="subTitle" idx="8"/>
          </p:nvPr>
        </p:nvSpPr>
        <p:spPr>
          <a:xfrm>
            <a:off x="5874375" y="3495675"/>
            <a:ext cx="2276700" cy="695100"/>
          </a:xfrm>
          <a:prstGeom prst="rect">
            <a:avLst/>
          </a:prstGeom>
        </p:spPr>
        <p:txBody>
          <a:bodyPr spcFirstLastPara="1" wrap="square" lIns="91425" tIns="91425" rIns="91425" bIns="91425" anchor="t" anchorCtr="0">
            <a:noAutofit/>
          </a:bodyPr>
          <a:lstStyle>
            <a:lvl1pPr lvl="0" rtl="0">
              <a:spcBef>
                <a:spcPts val="0"/>
              </a:spcBef>
              <a:spcAft>
                <a:spcPts val="0"/>
              </a:spcAft>
              <a:buSzPts val="1300"/>
              <a:buNone/>
              <a:defRPr/>
            </a:lvl1pPr>
            <a:lvl2pPr lvl="1" algn="ctr" rtl="0">
              <a:spcBef>
                <a:spcPts val="0"/>
              </a:spcBef>
              <a:spcAft>
                <a:spcPts val="0"/>
              </a:spcAft>
              <a:buSzPts val="1300"/>
              <a:buNone/>
              <a:defRPr/>
            </a:lvl2pPr>
            <a:lvl3pPr lvl="2" algn="ctr" rtl="0">
              <a:spcBef>
                <a:spcPts val="0"/>
              </a:spcBef>
              <a:spcAft>
                <a:spcPts val="0"/>
              </a:spcAft>
              <a:buSzPts val="1300"/>
              <a:buNone/>
              <a:defRPr/>
            </a:lvl3pPr>
            <a:lvl4pPr lvl="3" algn="ctr" rtl="0">
              <a:spcBef>
                <a:spcPts val="0"/>
              </a:spcBef>
              <a:spcAft>
                <a:spcPts val="0"/>
              </a:spcAft>
              <a:buSzPts val="1300"/>
              <a:buNone/>
              <a:defRPr/>
            </a:lvl4pPr>
            <a:lvl5pPr lvl="4" algn="ctr" rtl="0">
              <a:spcBef>
                <a:spcPts val="0"/>
              </a:spcBef>
              <a:spcAft>
                <a:spcPts val="0"/>
              </a:spcAft>
              <a:buSzPts val="1300"/>
              <a:buNone/>
              <a:defRPr/>
            </a:lvl5pPr>
            <a:lvl6pPr lvl="5" algn="ctr" rtl="0">
              <a:spcBef>
                <a:spcPts val="0"/>
              </a:spcBef>
              <a:spcAft>
                <a:spcPts val="0"/>
              </a:spcAft>
              <a:buSzPts val="1300"/>
              <a:buNone/>
              <a:defRPr/>
            </a:lvl6pPr>
            <a:lvl7pPr lvl="6" algn="ctr" rtl="0">
              <a:spcBef>
                <a:spcPts val="0"/>
              </a:spcBef>
              <a:spcAft>
                <a:spcPts val="0"/>
              </a:spcAft>
              <a:buSzPts val="1300"/>
              <a:buNone/>
              <a:defRPr/>
            </a:lvl7pPr>
            <a:lvl8pPr lvl="7" algn="ctr" rtl="0">
              <a:spcBef>
                <a:spcPts val="0"/>
              </a:spcBef>
              <a:spcAft>
                <a:spcPts val="0"/>
              </a:spcAft>
              <a:buSzPts val="1300"/>
              <a:buNone/>
              <a:defRPr/>
            </a:lvl8pPr>
            <a:lvl9pPr lvl="8" algn="ctr" rtl="0">
              <a:spcBef>
                <a:spcPts val="0"/>
              </a:spcBef>
              <a:spcAft>
                <a:spcPts val="0"/>
              </a:spcAft>
              <a:buSzPts val="1300"/>
              <a:buNone/>
              <a:defRPr/>
            </a:lvl9pPr>
          </a:lstStyle>
          <a:p>
            <a:endParaRPr/>
          </a:p>
        </p:txBody>
      </p:sp>
      <p:grpSp>
        <p:nvGrpSpPr>
          <p:cNvPr id="180" name="Google Shape;180;p29"/>
          <p:cNvGrpSpPr/>
          <p:nvPr/>
        </p:nvGrpSpPr>
        <p:grpSpPr>
          <a:xfrm>
            <a:off x="-25" y="0"/>
            <a:ext cx="9144020" cy="342900"/>
            <a:chOff x="-25" y="0"/>
            <a:chExt cx="9144020" cy="342900"/>
          </a:xfrm>
        </p:grpSpPr>
        <p:sp>
          <p:nvSpPr>
            <p:cNvPr id="181" name="Google Shape;181;p29"/>
            <p:cNvSpPr/>
            <p:nvPr/>
          </p:nvSpPr>
          <p:spPr>
            <a:xfrm>
              <a:off x="-25" y="0"/>
              <a:ext cx="9144020" cy="342900"/>
            </a:xfrm>
            <a:custGeom>
              <a:avLst/>
              <a:gdLst/>
              <a:ahLst/>
              <a:cxnLst/>
              <a:rect l="l" t="t" r="r" b="b"/>
              <a:pathLst>
                <a:path w="43778" h="1407" extrusionOk="0">
                  <a:moveTo>
                    <a:pt x="0" y="0"/>
                  </a:moveTo>
                  <a:lnTo>
                    <a:pt x="0" y="1406"/>
                  </a:lnTo>
                  <a:lnTo>
                    <a:pt x="43777" y="1406"/>
                  </a:lnTo>
                  <a:lnTo>
                    <a:pt x="4377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2" name="Google Shape;182;p29"/>
            <p:cNvGrpSpPr/>
            <p:nvPr/>
          </p:nvGrpSpPr>
          <p:grpSpPr>
            <a:xfrm>
              <a:off x="215975" y="111150"/>
              <a:ext cx="642950" cy="120600"/>
              <a:chOff x="215975" y="152625"/>
              <a:chExt cx="642950" cy="120600"/>
            </a:xfrm>
          </p:grpSpPr>
          <p:sp>
            <p:nvSpPr>
              <p:cNvPr id="183" name="Google Shape;183;p29"/>
              <p:cNvSpPr/>
              <p:nvPr/>
            </p:nvSpPr>
            <p:spPr>
              <a:xfrm>
                <a:off x="215975" y="152625"/>
                <a:ext cx="120600" cy="1206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29"/>
              <p:cNvSpPr/>
              <p:nvPr/>
            </p:nvSpPr>
            <p:spPr>
              <a:xfrm>
                <a:off x="477150" y="152625"/>
                <a:ext cx="120600" cy="1206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29"/>
              <p:cNvSpPr/>
              <p:nvPr/>
            </p:nvSpPr>
            <p:spPr>
              <a:xfrm>
                <a:off x="738325" y="152625"/>
                <a:ext cx="120600" cy="1206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nd four columns 1">
  <p:cSld name="CUSTOM_2_3">
    <p:spTree>
      <p:nvGrpSpPr>
        <p:cNvPr id="1" name="Shape 186"/>
        <p:cNvGrpSpPr/>
        <p:nvPr/>
      </p:nvGrpSpPr>
      <p:grpSpPr>
        <a:xfrm>
          <a:off x="0" y="0"/>
          <a:ext cx="0" cy="0"/>
          <a:chOff x="0" y="0"/>
          <a:chExt cx="0" cy="0"/>
        </a:xfrm>
      </p:grpSpPr>
      <p:sp>
        <p:nvSpPr>
          <p:cNvPr id="187" name="Google Shape;187;p30"/>
          <p:cNvSpPr txBox="1">
            <a:spLocks noGrp="1"/>
          </p:cNvSpPr>
          <p:nvPr>
            <p:ph type="title"/>
          </p:nvPr>
        </p:nvSpPr>
        <p:spPr>
          <a:xfrm>
            <a:off x="714300" y="549600"/>
            <a:ext cx="7715400" cy="4680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88" name="Google Shape;188;p30"/>
          <p:cNvSpPr txBox="1">
            <a:spLocks noGrp="1"/>
          </p:cNvSpPr>
          <p:nvPr>
            <p:ph type="title" idx="2"/>
          </p:nvPr>
        </p:nvSpPr>
        <p:spPr>
          <a:xfrm>
            <a:off x="1378650" y="2136200"/>
            <a:ext cx="2276700" cy="468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18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189" name="Google Shape;189;p30"/>
          <p:cNvSpPr txBox="1">
            <a:spLocks noGrp="1"/>
          </p:cNvSpPr>
          <p:nvPr>
            <p:ph type="subTitle" idx="1"/>
          </p:nvPr>
        </p:nvSpPr>
        <p:spPr>
          <a:xfrm>
            <a:off x="1378650" y="1593500"/>
            <a:ext cx="2276700" cy="762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300"/>
              <a:buNone/>
              <a:defRPr/>
            </a:lvl1pPr>
            <a:lvl2pPr lvl="1" algn="ctr" rtl="0">
              <a:spcBef>
                <a:spcPts val="0"/>
              </a:spcBef>
              <a:spcAft>
                <a:spcPts val="0"/>
              </a:spcAft>
              <a:buSzPts val="1300"/>
              <a:buNone/>
              <a:defRPr/>
            </a:lvl2pPr>
            <a:lvl3pPr lvl="2" algn="ctr" rtl="0">
              <a:spcBef>
                <a:spcPts val="0"/>
              </a:spcBef>
              <a:spcAft>
                <a:spcPts val="0"/>
              </a:spcAft>
              <a:buSzPts val="1300"/>
              <a:buNone/>
              <a:defRPr/>
            </a:lvl3pPr>
            <a:lvl4pPr lvl="3" algn="ctr" rtl="0">
              <a:spcBef>
                <a:spcPts val="0"/>
              </a:spcBef>
              <a:spcAft>
                <a:spcPts val="0"/>
              </a:spcAft>
              <a:buSzPts val="1300"/>
              <a:buNone/>
              <a:defRPr/>
            </a:lvl4pPr>
            <a:lvl5pPr lvl="4" algn="ctr" rtl="0">
              <a:spcBef>
                <a:spcPts val="0"/>
              </a:spcBef>
              <a:spcAft>
                <a:spcPts val="0"/>
              </a:spcAft>
              <a:buSzPts val="1300"/>
              <a:buNone/>
              <a:defRPr/>
            </a:lvl5pPr>
            <a:lvl6pPr lvl="5" algn="ctr" rtl="0">
              <a:spcBef>
                <a:spcPts val="0"/>
              </a:spcBef>
              <a:spcAft>
                <a:spcPts val="0"/>
              </a:spcAft>
              <a:buSzPts val="1300"/>
              <a:buNone/>
              <a:defRPr/>
            </a:lvl6pPr>
            <a:lvl7pPr lvl="6" algn="ctr" rtl="0">
              <a:spcBef>
                <a:spcPts val="0"/>
              </a:spcBef>
              <a:spcAft>
                <a:spcPts val="0"/>
              </a:spcAft>
              <a:buSzPts val="1300"/>
              <a:buNone/>
              <a:defRPr/>
            </a:lvl7pPr>
            <a:lvl8pPr lvl="7" algn="ctr" rtl="0">
              <a:spcBef>
                <a:spcPts val="0"/>
              </a:spcBef>
              <a:spcAft>
                <a:spcPts val="0"/>
              </a:spcAft>
              <a:buSzPts val="1300"/>
              <a:buNone/>
              <a:defRPr/>
            </a:lvl8pPr>
            <a:lvl9pPr lvl="8" algn="ctr" rtl="0">
              <a:spcBef>
                <a:spcPts val="0"/>
              </a:spcBef>
              <a:spcAft>
                <a:spcPts val="0"/>
              </a:spcAft>
              <a:buSzPts val="1300"/>
              <a:buNone/>
              <a:defRPr/>
            </a:lvl9pPr>
          </a:lstStyle>
          <a:p>
            <a:endParaRPr/>
          </a:p>
        </p:txBody>
      </p:sp>
      <p:sp>
        <p:nvSpPr>
          <p:cNvPr id="190" name="Google Shape;190;p30"/>
          <p:cNvSpPr txBox="1">
            <a:spLocks noGrp="1"/>
          </p:cNvSpPr>
          <p:nvPr>
            <p:ph type="title" idx="3"/>
          </p:nvPr>
        </p:nvSpPr>
        <p:spPr>
          <a:xfrm>
            <a:off x="1378650" y="3917375"/>
            <a:ext cx="2276700" cy="468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18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191" name="Google Shape;191;p30"/>
          <p:cNvSpPr txBox="1">
            <a:spLocks noGrp="1"/>
          </p:cNvSpPr>
          <p:nvPr>
            <p:ph type="subTitle" idx="4"/>
          </p:nvPr>
        </p:nvSpPr>
        <p:spPr>
          <a:xfrm>
            <a:off x="1378650" y="3374675"/>
            <a:ext cx="2276700" cy="6951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300"/>
              <a:buNone/>
              <a:defRPr/>
            </a:lvl1pPr>
            <a:lvl2pPr lvl="1" algn="ctr" rtl="0">
              <a:spcBef>
                <a:spcPts val="0"/>
              </a:spcBef>
              <a:spcAft>
                <a:spcPts val="0"/>
              </a:spcAft>
              <a:buSzPts val="1300"/>
              <a:buNone/>
              <a:defRPr/>
            </a:lvl2pPr>
            <a:lvl3pPr lvl="2" algn="ctr" rtl="0">
              <a:spcBef>
                <a:spcPts val="0"/>
              </a:spcBef>
              <a:spcAft>
                <a:spcPts val="0"/>
              </a:spcAft>
              <a:buSzPts val="1300"/>
              <a:buNone/>
              <a:defRPr/>
            </a:lvl3pPr>
            <a:lvl4pPr lvl="3" algn="ctr" rtl="0">
              <a:spcBef>
                <a:spcPts val="0"/>
              </a:spcBef>
              <a:spcAft>
                <a:spcPts val="0"/>
              </a:spcAft>
              <a:buSzPts val="1300"/>
              <a:buNone/>
              <a:defRPr/>
            </a:lvl4pPr>
            <a:lvl5pPr lvl="4" algn="ctr" rtl="0">
              <a:spcBef>
                <a:spcPts val="0"/>
              </a:spcBef>
              <a:spcAft>
                <a:spcPts val="0"/>
              </a:spcAft>
              <a:buSzPts val="1300"/>
              <a:buNone/>
              <a:defRPr/>
            </a:lvl5pPr>
            <a:lvl6pPr lvl="5" algn="ctr" rtl="0">
              <a:spcBef>
                <a:spcPts val="0"/>
              </a:spcBef>
              <a:spcAft>
                <a:spcPts val="0"/>
              </a:spcAft>
              <a:buSzPts val="1300"/>
              <a:buNone/>
              <a:defRPr/>
            </a:lvl6pPr>
            <a:lvl7pPr lvl="6" algn="ctr" rtl="0">
              <a:spcBef>
                <a:spcPts val="0"/>
              </a:spcBef>
              <a:spcAft>
                <a:spcPts val="0"/>
              </a:spcAft>
              <a:buSzPts val="1300"/>
              <a:buNone/>
              <a:defRPr/>
            </a:lvl7pPr>
            <a:lvl8pPr lvl="7" algn="ctr" rtl="0">
              <a:spcBef>
                <a:spcPts val="0"/>
              </a:spcBef>
              <a:spcAft>
                <a:spcPts val="0"/>
              </a:spcAft>
              <a:buSzPts val="1300"/>
              <a:buNone/>
              <a:defRPr/>
            </a:lvl8pPr>
            <a:lvl9pPr lvl="8" algn="ctr" rtl="0">
              <a:spcBef>
                <a:spcPts val="0"/>
              </a:spcBef>
              <a:spcAft>
                <a:spcPts val="0"/>
              </a:spcAft>
              <a:buSzPts val="1300"/>
              <a:buNone/>
              <a:defRPr/>
            </a:lvl9pPr>
          </a:lstStyle>
          <a:p>
            <a:endParaRPr/>
          </a:p>
        </p:txBody>
      </p:sp>
      <p:sp>
        <p:nvSpPr>
          <p:cNvPr id="192" name="Google Shape;192;p30"/>
          <p:cNvSpPr txBox="1">
            <a:spLocks noGrp="1"/>
          </p:cNvSpPr>
          <p:nvPr>
            <p:ph type="title" idx="5"/>
          </p:nvPr>
        </p:nvSpPr>
        <p:spPr>
          <a:xfrm>
            <a:off x="5488650" y="2136200"/>
            <a:ext cx="2276700" cy="468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18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193" name="Google Shape;193;p30"/>
          <p:cNvSpPr txBox="1">
            <a:spLocks noGrp="1"/>
          </p:cNvSpPr>
          <p:nvPr>
            <p:ph type="subTitle" idx="6"/>
          </p:nvPr>
        </p:nvSpPr>
        <p:spPr>
          <a:xfrm>
            <a:off x="5488650" y="1593500"/>
            <a:ext cx="2276700" cy="762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300"/>
              <a:buNone/>
              <a:defRPr/>
            </a:lvl1pPr>
            <a:lvl2pPr lvl="1" algn="ctr" rtl="0">
              <a:spcBef>
                <a:spcPts val="0"/>
              </a:spcBef>
              <a:spcAft>
                <a:spcPts val="0"/>
              </a:spcAft>
              <a:buSzPts val="1300"/>
              <a:buNone/>
              <a:defRPr/>
            </a:lvl2pPr>
            <a:lvl3pPr lvl="2" algn="ctr" rtl="0">
              <a:spcBef>
                <a:spcPts val="0"/>
              </a:spcBef>
              <a:spcAft>
                <a:spcPts val="0"/>
              </a:spcAft>
              <a:buSzPts val="1300"/>
              <a:buNone/>
              <a:defRPr/>
            </a:lvl3pPr>
            <a:lvl4pPr lvl="3" algn="ctr" rtl="0">
              <a:spcBef>
                <a:spcPts val="0"/>
              </a:spcBef>
              <a:spcAft>
                <a:spcPts val="0"/>
              </a:spcAft>
              <a:buSzPts val="1300"/>
              <a:buNone/>
              <a:defRPr/>
            </a:lvl4pPr>
            <a:lvl5pPr lvl="4" algn="ctr" rtl="0">
              <a:spcBef>
                <a:spcPts val="0"/>
              </a:spcBef>
              <a:spcAft>
                <a:spcPts val="0"/>
              </a:spcAft>
              <a:buSzPts val="1300"/>
              <a:buNone/>
              <a:defRPr/>
            </a:lvl5pPr>
            <a:lvl6pPr lvl="5" algn="ctr" rtl="0">
              <a:spcBef>
                <a:spcPts val="0"/>
              </a:spcBef>
              <a:spcAft>
                <a:spcPts val="0"/>
              </a:spcAft>
              <a:buSzPts val="1300"/>
              <a:buNone/>
              <a:defRPr/>
            </a:lvl6pPr>
            <a:lvl7pPr lvl="6" algn="ctr" rtl="0">
              <a:spcBef>
                <a:spcPts val="0"/>
              </a:spcBef>
              <a:spcAft>
                <a:spcPts val="0"/>
              </a:spcAft>
              <a:buSzPts val="1300"/>
              <a:buNone/>
              <a:defRPr/>
            </a:lvl7pPr>
            <a:lvl8pPr lvl="7" algn="ctr" rtl="0">
              <a:spcBef>
                <a:spcPts val="0"/>
              </a:spcBef>
              <a:spcAft>
                <a:spcPts val="0"/>
              </a:spcAft>
              <a:buSzPts val="1300"/>
              <a:buNone/>
              <a:defRPr/>
            </a:lvl8pPr>
            <a:lvl9pPr lvl="8" algn="ctr" rtl="0">
              <a:spcBef>
                <a:spcPts val="0"/>
              </a:spcBef>
              <a:spcAft>
                <a:spcPts val="0"/>
              </a:spcAft>
              <a:buSzPts val="1300"/>
              <a:buNone/>
              <a:defRPr/>
            </a:lvl9pPr>
          </a:lstStyle>
          <a:p>
            <a:endParaRPr/>
          </a:p>
        </p:txBody>
      </p:sp>
      <p:sp>
        <p:nvSpPr>
          <p:cNvPr id="194" name="Google Shape;194;p30"/>
          <p:cNvSpPr txBox="1">
            <a:spLocks noGrp="1"/>
          </p:cNvSpPr>
          <p:nvPr>
            <p:ph type="title" idx="7"/>
          </p:nvPr>
        </p:nvSpPr>
        <p:spPr>
          <a:xfrm>
            <a:off x="5488650" y="3917375"/>
            <a:ext cx="2276700" cy="468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18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195" name="Google Shape;195;p30"/>
          <p:cNvSpPr txBox="1">
            <a:spLocks noGrp="1"/>
          </p:cNvSpPr>
          <p:nvPr>
            <p:ph type="subTitle" idx="8"/>
          </p:nvPr>
        </p:nvSpPr>
        <p:spPr>
          <a:xfrm>
            <a:off x="5488650" y="3374675"/>
            <a:ext cx="2276700" cy="6951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300"/>
              <a:buNone/>
              <a:defRPr/>
            </a:lvl1pPr>
            <a:lvl2pPr lvl="1" algn="ctr" rtl="0">
              <a:spcBef>
                <a:spcPts val="0"/>
              </a:spcBef>
              <a:spcAft>
                <a:spcPts val="0"/>
              </a:spcAft>
              <a:buSzPts val="1300"/>
              <a:buNone/>
              <a:defRPr/>
            </a:lvl2pPr>
            <a:lvl3pPr lvl="2" algn="ctr" rtl="0">
              <a:spcBef>
                <a:spcPts val="0"/>
              </a:spcBef>
              <a:spcAft>
                <a:spcPts val="0"/>
              </a:spcAft>
              <a:buSzPts val="1300"/>
              <a:buNone/>
              <a:defRPr/>
            </a:lvl3pPr>
            <a:lvl4pPr lvl="3" algn="ctr" rtl="0">
              <a:spcBef>
                <a:spcPts val="0"/>
              </a:spcBef>
              <a:spcAft>
                <a:spcPts val="0"/>
              </a:spcAft>
              <a:buSzPts val="1300"/>
              <a:buNone/>
              <a:defRPr/>
            </a:lvl4pPr>
            <a:lvl5pPr lvl="4" algn="ctr" rtl="0">
              <a:spcBef>
                <a:spcPts val="0"/>
              </a:spcBef>
              <a:spcAft>
                <a:spcPts val="0"/>
              </a:spcAft>
              <a:buSzPts val="1300"/>
              <a:buNone/>
              <a:defRPr/>
            </a:lvl5pPr>
            <a:lvl6pPr lvl="5" algn="ctr" rtl="0">
              <a:spcBef>
                <a:spcPts val="0"/>
              </a:spcBef>
              <a:spcAft>
                <a:spcPts val="0"/>
              </a:spcAft>
              <a:buSzPts val="1300"/>
              <a:buNone/>
              <a:defRPr/>
            </a:lvl6pPr>
            <a:lvl7pPr lvl="6" algn="ctr" rtl="0">
              <a:spcBef>
                <a:spcPts val="0"/>
              </a:spcBef>
              <a:spcAft>
                <a:spcPts val="0"/>
              </a:spcAft>
              <a:buSzPts val="1300"/>
              <a:buNone/>
              <a:defRPr/>
            </a:lvl7pPr>
            <a:lvl8pPr lvl="7" algn="ctr" rtl="0">
              <a:spcBef>
                <a:spcPts val="0"/>
              </a:spcBef>
              <a:spcAft>
                <a:spcPts val="0"/>
              </a:spcAft>
              <a:buSzPts val="1300"/>
              <a:buNone/>
              <a:defRPr/>
            </a:lvl8pPr>
            <a:lvl9pPr lvl="8" algn="ctr" rtl="0">
              <a:spcBef>
                <a:spcPts val="0"/>
              </a:spcBef>
              <a:spcAft>
                <a:spcPts val="0"/>
              </a:spcAft>
              <a:buSzPts val="1300"/>
              <a:buNone/>
              <a:defRPr/>
            </a:lvl9p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and six columns">
  <p:cSld name="CUSTOM_2_2">
    <p:spTree>
      <p:nvGrpSpPr>
        <p:cNvPr id="1" name="Shape 196"/>
        <p:cNvGrpSpPr/>
        <p:nvPr/>
      </p:nvGrpSpPr>
      <p:grpSpPr>
        <a:xfrm>
          <a:off x="0" y="0"/>
          <a:ext cx="0" cy="0"/>
          <a:chOff x="0" y="0"/>
          <a:chExt cx="0" cy="0"/>
        </a:xfrm>
      </p:grpSpPr>
      <p:sp>
        <p:nvSpPr>
          <p:cNvPr id="197" name="Google Shape;197;p31"/>
          <p:cNvSpPr txBox="1">
            <a:spLocks noGrp="1"/>
          </p:cNvSpPr>
          <p:nvPr>
            <p:ph type="title"/>
          </p:nvPr>
        </p:nvSpPr>
        <p:spPr>
          <a:xfrm>
            <a:off x="714300" y="549600"/>
            <a:ext cx="7715400" cy="4680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98" name="Google Shape;198;p31"/>
          <p:cNvSpPr txBox="1">
            <a:spLocks noGrp="1"/>
          </p:cNvSpPr>
          <p:nvPr>
            <p:ph type="title" idx="2"/>
          </p:nvPr>
        </p:nvSpPr>
        <p:spPr>
          <a:xfrm>
            <a:off x="714300" y="1955950"/>
            <a:ext cx="2276700" cy="468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18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199" name="Google Shape;199;p31"/>
          <p:cNvSpPr txBox="1">
            <a:spLocks noGrp="1"/>
          </p:cNvSpPr>
          <p:nvPr>
            <p:ph type="subTitle" idx="1"/>
          </p:nvPr>
        </p:nvSpPr>
        <p:spPr>
          <a:xfrm>
            <a:off x="714300" y="2314575"/>
            <a:ext cx="2276700" cy="619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300"/>
              <a:buNone/>
              <a:defRPr/>
            </a:lvl1pPr>
            <a:lvl2pPr lvl="1" algn="ctr" rtl="0">
              <a:spcBef>
                <a:spcPts val="0"/>
              </a:spcBef>
              <a:spcAft>
                <a:spcPts val="0"/>
              </a:spcAft>
              <a:buSzPts val="1300"/>
              <a:buNone/>
              <a:defRPr/>
            </a:lvl2pPr>
            <a:lvl3pPr lvl="2" algn="ctr" rtl="0">
              <a:spcBef>
                <a:spcPts val="0"/>
              </a:spcBef>
              <a:spcAft>
                <a:spcPts val="0"/>
              </a:spcAft>
              <a:buSzPts val="1300"/>
              <a:buNone/>
              <a:defRPr/>
            </a:lvl3pPr>
            <a:lvl4pPr lvl="3" algn="ctr" rtl="0">
              <a:spcBef>
                <a:spcPts val="0"/>
              </a:spcBef>
              <a:spcAft>
                <a:spcPts val="0"/>
              </a:spcAft>
              <a:buSzPts val="1300"/>
              <a:buNone/>
              <a:defRPr/>
            </a:lvl4pPr>
            <a:lvl5pPr lvl="4" algn="ctr" rtl="0">
              <a:spcBef>
                <a:spcPts val="0"/>
              </a:spcBef>
              <a:spcAft>
                <a:spcPts val="0"/>
              </a:spcAft>
              <a:buSzPts val="1300"/>
              <a:buNone/>
              <a:defRPr/>
            </a:lvl5pPr>
            <a:lvl6pPr lvl="5" algn="ctr" rtl="0">
              <a:spcBef>
                <a:spcPts val="0"/>
              </a:spcBef>
              <a:spcAft>
                <a:spcPts val="0"/>
              </a:spcAft>
              <a:buSzPts val="1300"/>
              <a:buNone/>
              <a:defRPr/>
            </a:lvl6pPr>
            <a:lvl7pPr lvl="6" algn="ctr" rtl="0">
              <a:spcBef>
                <a:spcPts val="0"/>
              </a:spcBef>
              <a:spcAft>
                <a:spcPts val="0"/>
              </a:spcAft>
              <a:buSzPts val="1300"/>
              <a:buNone/>
              <a:defRPr/>
            </a:lvl7pPr>
            <a:lvl8pPr lvl="7" algn="ctr" rtl="0">
              <a:spcBef>
                <a:spcPts val="0"/>
              </a:spcBef>
              <a:spcAft>
                <a:spcPts val="0"/>
              </a:spcAft>
              <a:buSzPts val="1300"/>
              <a:buNone/>
              <a:defRPr/>
            </a:lvl8pPr>
            <a:lvl9pPr lvl="8" algn="ctr" rtl="0">
              <a:spcBef>
                <a:spcPts val="0"/>
              </a:spcBef>
              <a:spcAft>
                <a:spcPts val="0"/>
              </a:spcAft>
              <a:buSzPts val="1300"/>
              <a:buNone/>
              <a:defRPr/>
            </a:lvl9pPr>
          </a:lstStyle>
          <a:p>
            <a:endParaRPr/>
          </a:p>
        </p:txBody>
      </p:sp>
      <p:sp>
        <p:nvSpPr>
          <p:cNvPr id="200" name="Google Shape;200;p31"/>
          <p:cNvSpPr txBox="1">
            <a:spLocks noGrp="1"/>
          </p:cNvSpPr>
          <p:nvPr>
            <p:ph type="title" idx="3"/>
          </p:nvPr>
        </p:nvSpPr>
        <p:spPr>
          <a:xfrm>
            <a:off x="3433638" y="1955950"/>
            <a:ext cx="2276700" cy="468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18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201" name="Google Shape;201;p31"/>
          <p:cNvSpPr txBox="1">
            <a:spLocks noGrp="1"/>
          </p:cNvSpPr>
          <p:nvPr>
            <p:ph type="subTitle" idx="4"/>
          </p:nvPr>
        </p:nvSpPr>
        <p:spPr>
          <a:xfrm>
            <a:off x="3433642" y="2314575"/>
            <a:ext cx="2276700" cy="619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300"/>
              <a:buNone/>
              <a:defRPr/>
            </a:lvl1pPr>
            <a:lvl2pPr lvl="1" algn="ctr" rtl="0">
              <a:spcBef>
                <a:spcPts val="0"/>
              </a:spcBef>
              <a:spcAft>
                <a:spcPts val="0"/>
              </a:spcAft>
              <a:buSzPts val="1300"/>
              <a:buNone/>
              <a:defRPr/>
            </a:lvl2pPr>
            <a:lvl3pPr lvl="2" algn="ctr" rtl="0">
              <a:spcBef>
                <a:spcPts val="0"/>
              </a:spcBef>
              <a:spcAft>
                <a:spcPts val="0"/>
              </a:spcAft>
              <a:buSzPts val="1300"/>
              <a:buNone/>
              <a:defRPr/>
            </a:lvl3pPr>
            <a:lvl4pPr lvl="3" algn="ctr" rtl="0">
              <a:spcBef>
                <a:spcPts val="0"/>
              </a:spcBef>
              <a:spcAft>
                <a:spcPts val="0"/>
              </a:spcAft>
              <a:buSzPts val="1300"/>
              <a:buNone/>
              <a:defRPr/>
            </a:lvl4pPr>
            <a:lvl5pPr lvl="4" algn="ctr" rtl="0">
              <a:spcBef>
                <a:spcPts val="0"/>
              </a:spcBef>
              <a:spcAft>
                <a:spcPts val="0"/>
              </a:spcAft>
              <a:buSzPts val="1300"/>
              <a:buNone/>
              <a:defRPr/>
            </a:lvl5pPr>
            <a:lvl6pPr lvl="5" algn="ctr" rtl="0">
              <a:spcBef>
                <a:spcPts val="0"/>
              </a:spcBef>
              <a:spcAft>
                <a:spcPts val="0"/>
              </a:spcAft>
              <a:buSzPts val="1300"/>
              <a:buNone/>
              <a:defRPr/>
            </a:lvl6pPr>
            <a:lvl7pPr lvl="6" algn="ctr" rtl="0">
              <a:spcBef>
                <a:spcPts val="0"/>
              </a:spcBef>
              <a:spcAft>
                <a:spcPts val="0"/>
              </a:spcAft>
              <a:buSzPts val="1300"/>
              <a:buNone/>
              <a:defRPr/>
            </a:lvl7pPr>
            <a:lvl8pPr lvl="7" algn="ctr" rtl="0">
              <a:spcBef>
                <a:spcPts val="0"/>
              </a:spcBef>
              <a:spcAft>
                <a:spcPts val="0"/>
              </a:spcAft>
              <a:buSzPts val="1300"/>
              <a:buNone/>
              <a:defRPr/>
            </a:lvl8pPr>
            <a:lvl9pPr lvl="8" algn="ctr" rtl="0">
              <a:spcBef>
                <a:spcPts val="0"/>
              </a:spcBef>
              <a:spcAft>
                <a:spcPts val="0"/>
              </a:spcAft>
              <a:buSzPts val="1300"/>
              <a:buNone/>
              <a:defRPr/>
            </a:lvl9pPr>
          </a:lstStyle>
          <a:p>
            <a:endParaRPr/>
          </a:p>
        </p:txBody>
      </p:sp>
      <p:sp>
        <p:nvSpPr>
          <p:cNvPr id="202" name="Google Shape;202;p31"/>
          <p:cNvSpPr txBox="1">
            <a:spLocks noGrp="1"/>
          </p:cNvSpPr>
          <p:nvPr>
            <p:ph type="title" idx="5"/>
          </p:nvPr>
        </p:nvSpPr>
        <p:spPr>
          <a:xfrm>
            <a:off x="6152988" y="1955950"/>
            <a:ext cx="2276700" cy="468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18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203" name="Google Shape;203;p31"/>
          <p:cNvSpPr txBox="1">
            <a:spLocks noGrp="1"/>
          </p:cNvSpPr>
          <p:nvPr>
            <p:ph type="subTitle" idx="6"/>
          </p:nvPr>
        </p:nvSpPr>
        <p:spPr>
          <a:xfrm>
            <a:off x="6152996" y="2314575"/>
            <a:ext cx="2276700" cy="619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300"/>
              <a:buNone/>
              <a:defRPr/>
            </a:lvl1pPr>
            <a:lvl2pPr lvl="1" algn="ctr" rtl="0">
              <a:spcBef>
                <a:spcPts val="0"/>
              </a:spcBef>
              <a:spcAft>
                <a:spcPts val="0"/>
              </a:spcAft>
              <a:buSzPts val="1300"/>
              <a:buNone/>
              <a:defRPr/>
            </a:lvl2pPr>
            <a:lvl3pPr lvl="2" algn="ctr" rtl="0">
              <a:spcBef>
                <a:spcPts val="0"/>
              </a:spcBef>
              <a:spcAft>
                <a:spcPts val="0"/>
              </a:spcAft>
              <a:buSzPts val="1300"/>
              <a:buNone/>
              <a:defRPr/>
            </a:lvl3pPr>
            <a:lvl4pPr lvl="3" algn="ctr" rtl="0">
              <a:spcBef>
                <a:spcPts val="0"/>
              </a:spcBef>
              <a:spcAft>
                <a:spcPts val="0"/>
              </a:spcAft>
              <a:buSzPts val="1300"/>
              <a:buNone/>
              <a:defRPr/>
            </a:lvl4pPr>
            <a:lvl5pPr lvl="4" algn="ctr" rtl="0">
              <a:spcBef>
                <a:spcPts val="0"/>
              </a:spcBef>
              <a:spcAft>
                <a:spcPts val="0"/>
              </a:spcAft>
              <a:buSzPts val="1300"/>
              <a:buNone/>
              <a:defRPr/>
            </a:lvl5pPr>
            <a:lvl6pPr lvl="5" algn="ctr" rtl="0">
              <a:spcBef>
                <a:spcPts val="0"/>
              </a:spcBef>
              <a:spcAft>
                <a:spcPts val="0"/>
              </a:spcAft>
              <a:buSzPts val="1300"/>
              <a:buNone/>
              <a:defRPr/>
            </a:lvl6pPr>
            <a:lvl7pPr lvl="6" algn="ctr" rtl="0">
              <a:spcBef>
                <a:spcPts val="0"/>
              </a:spcBef>
              <a:spcAft>
                <a:spcPts val="0"/>
              </a:spcAft>
              <a:buSzPts val="1300"/>
              <a:buNone/>
              <a:defRPr/>
            </a:lvl7pPr>
            <a:lvl8pPr lvl="7" algn="ctr" rtl="0">
              <a:spcBef>
                <a:spcPts val="0"/>
              </a:spcBef>
              <a:spcAft>
                <a:spcPts val="0"/>
              </a:spcAft>
              <a:buSzPts val="1300"/>
              <a:buNone/>
              <a:defRPr/>
            </a:lvl8pPr>
            <a:lvl9pPr lvl="8" algn="ctr" rtl="0">
              <a:spcBef>
                <a:spcPts val="0"/>
              </a:spcBef>
              <a:spcAft>
                <a:spcPts val="0"/>
              </a:spcAft>
              <a:buSzPts val="1300"/>
              <a:buNone/>
              <a:defRPr/>
            </a:lvl9pPr>
          </a:lstStyle>
          <a:p>
            <a:endParaRPr/>
          </a:p>
        </p:txBody>
      </p:sp>
      <p:sp>
        <p:nvSpPr>
          <p:cNvPr id="204" name="Google Shape;204;p31"/>
          <p:cNvSpPr txBox="1">
            <a:spLocks noGrp="1"/>
          </p:cNvSpPr>
          <p:nvPr>
            <p:ph type="title" idx="7"/>
          </p:nvPr>
        </p:nvSpPr>
        <p:spPr>
          <a:xfrm>
            <a:off x="714300" y="3759975"/>
            <a:ext cx="2276700" cy="468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18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205" name="Google Shape;205;p31"/>
          <p:cNvSpPr txBox="1">
            <a:spLocks noGrp="1"/>
          </p:cNvSpPr>
          <p:nvPr>
            <p:ph type="subTitle" idx="8"/>
          </p:nvPr>
        </p:nvSpPr>
        <p:spPr>
          <a:xfrm>
            <a:off x="714300" y="4118600"/>
            <a:ext cx="2276700" cy="619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300"/>
              <a:buNone/>
              <a:defRPr/>
            </a:lvl1pPr>
            <a:lvl2pPr lvl="1" algn="ctr" rtl="0">
              <a:spcBef>
                <a:spcPts val="0"/>
              </a:spcBef>
              <a:spcAft>
                <a:spcPts val="0"/>
              </a:spcAft>
              <a:buSzPts val="1300"/>
              <a:buNone/>
              <a:defRPr/>
            </a:lvl2pPr>
            <a:lvl3pPr lvl="2" algn="ctr" rtl="0">
              <a:spcBef>
                <a:spcPts val="0"/>
              </a:spcBef>
              <a:spcAft>
                <a:spcPts val="0"/>
              </a:spcAft>
              <a:buSzPts val="1300"/>
              <a:buNone/>
              <a:defRPr/>
            </a:lvl3pPr>
            <a:lvl4pPr lvl="3" algn="ctr" rtl="0">
              <a:spcBef>
                <a:spcPts val="0"/>
              </a:spcBef>
              <a:spcAft>
                <a:spcPts val="0"/>
              </a:spcAft>
              <a:buSzPts val="1300"/>
              <a:buNone/>
              <a:defRPr/>
            </a:lvl4pPr>
            <a:lvl5pPr lvl="4" algn="ctr" rtl="0">
              <a:spcBef>
                <a:spcPts val="0"/>
              </a:spcBef>
              <a:spcAft>
                <a:spcPts val="0"/>
              </a:spcAft>
              <a:buSzPts val="1300"/>
              <a:buNone/>
              <a:defRPr/>
            </a:lvl5pPr>
            <a:lvl6pPr lvl="5" algn="ctr" rtl="0">
              <a:spcBef>
                <a:spcPts val="0"/>
              </a:spcBef>
              <a:spcAft>
                <a:spcPts val="0"/>
              </a:spcAft>
              <a:buSzPts val="1300"/>
              <a:buNone/>
              <a:defRPr/>
            </a:lvl6pPr>
            <a:lvl7pPr lvl="6" algn="ctr" rtl="0">
              <a:spcBef>
                <a:spcPts val="0"/>
              </a:spcBef>
              <a:spcAft>
                <a:spcPts val="0"/>
              </a:spcAft>
              <a:buSzPts val="1300"/>
              <a:buNone/>
              <a:defRPr/>
            </a:lvl7pPr>
            <a:lvl8pPr lvl="7" algn="ctr" rtl="0">
              <a:spcBef>
                <a:spcPts val="0"/>
              </a:spcBef>
              <a:spcAft>
                <a:spcPts val="0"/>
              </a:spcAft>
              <a:buSzPts val="1300"/>
              <a:buNone/>
              <a:defRPr/>
            </a:lvl8pPr>
            <a:lvl9pPr lvl="8" algn="ctr" rtl="0">
              <a:spcBef>
                <a:spcPts val="0"/>
              </a:spcBef>
              <a:spcAft>
                <a:spcPts val="0"/>
              </a:spcAft>
              <a:buSzPts val="1300"/>
              <a:buNone/>
              <a:defRPr/>
            </a:lvl9pPr>
          </a:lstStyle>
          <a:p>
            <a:endParaRPr/>
          </a:p>
        </p:txBody>
      </p:sp>
      <p:sp>
        <p:nvSpPr>
          <p:cNvPr id="206" name="Google Shape;206;p31"/>
          <p:cNvSpPr txBox="1">
            <a:spLocks noGrp="1"/>
          </p:cNvSpPr>
          <p:nvPr>
            <p:ph type="title" idx="9"/>
          </p:nvPr>
        </p:nvSpPr>
        <p:spPr>
          <a:xfrm>
            <a:off x="3433638" y="3759975"/>
            <a:ext cx="2276700" cy="468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18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207" name="Google Shape;207;p31"/>
          <p:cNvSpPr txBox="1">
            <a:spLocks noGrp="1"/>
          </p:cNvSpPr>
          <p:nvPr>
            <p:ph type="subTitle" idx="13"/>
          </p:nvPr>
        </p:nvSpPr>
        <p:spPr>
          <a:xfrm>
            <a:off x="3433642" y="4118600"/>
            <a:ext cx="2276700" cy="619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300"/>
              <a:buNone/>
              <a:defRPr/>
            </a:lvl1pPr>
            <a:lvl2pPr lvl="1" algn="ctr" rtl="0">
              <a:spcBef>
                <a:spcPts val="0"/>
              </a:spcBef>
              <a:spcAft>
                <a:spcPts val="0"/>
              </a:spcAft>
              <a:buSzPts val="1300"/>
              <a:buNone/>
              <a:defRPr/>
            </a:lvl2pPr>
            <a:lvl3pPr lvl="2" algn="ctr" rtl="0">
              <a:spcBef>
                <a:spcPts val="0"/>
              </a:spcBef>
              <a:spcAft>
                <a:spcPts val="0"/>
              </a:spcAft>
              <a:buSzPts val="1300"/>
              <a:buNone/>
              <a:defRPr/>
            </a:lvl3pPr>
            <a:lvl4pPr lvl="3" algn="ctr" rtl="0">
              <a:spcBef>
                <a:spcPts val="0"/>
              </a:spcBef>
              <a:spcAft>
                <a:spcPts val="0"/>
              </a:spcAft>
              <a:buSzPts val="1300"/>
              <a:buNone/>
              <a:defRPr/>
            </a:lvl4pPr>
            <a:lvl5pPr lvl="4" algn="ctr" rtl="0">
              <a:spcBef>
                <a:spcPts val="0"/>
              </a:spcBef>
              <a:spcAft>
                <a:spcPts val="0"/>
              </a:spcAft>
              <a:buSzPts val="1300"/>
              <a:buNone/>
              <a:defRPr/>
            </a:lvl5pPr>
            <a:lvl6pPr lvl="5" algn="ctr" rtl="0">
              <a:spcBef>
                <a:spcPts val="0"/>
              </a:spcBef>
              <a:spcAft>
                <a:spcPts val="0"/>
              </a:spcAft>
              <a:buSzPts val="1300"/>
              <a:buNone/>
              <a:defRPr/>
            </a:lvl6pPr>
            <a:lvl7pPr lvl="6" algn="ctr" rtl="0">
              <a:spcBef>
                <a:spcPts val="0"/>
              </a:spcBef>
              <a:spcAft>
                <a:spcPts val="0"/>
              </a:spcAft>
              <a:buSzPts val="1300"/>
              <a:buNone/>
              <a:defRPr/>
            </a:lvl7pPr>
            <a:lvl8pPr lvl="7" algn="ctr" rtl="0">
              <a:spcBef>
                <a:spcPts val="0"/>
              </a:spcBef>
              <a:spcAft>
                <a:spcPts val="0"/>
              </a:spcAft>
              <a:buSzPts val="1300"/>
              <a:buNone/>
              <a:defRPr/>
            </a:lvl8pPr>
            <a:lvl9pPr lvl="8" algn="ctr" rtl="0">
              <a:spcBef>
                <a:spcPts val="0"/>
              </a:spcBef>
              <a:spcAft>
                <a:spcPts val="0"/>
              </a:spcAft>
              <a:buSzPts val="1300"/>
              <a:buNone/>
              <a:defRPr/>
            </a:lvl9pPr>
          </a:lstStyle>
          <a:p>
            <a:endParaRPr/>
          </a:p>
        </p:txBody>
      </p:sp>
      <p:sp>
        <p:nvSpPr>
          <p:cNvPr id="208" name="Google Shape;208;p31"/>
          <p:cNvSpPr txBox="1">
            <a:spLocks noGrp="1"/>
          </p:cNvSpPr>
          <p:nvPr>
            <p:ph type="title" idx="14"/>
          </p:nvPr>
        </p:nvSpPr>
        <p:spPr>
          <a:xfrm>
            <a:off x="6152988" y="3759975"/>
            <a:ext cx="2276700" cy="468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18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209" name="Google Shape;209;p31"/>
          <p:cNvSpPr txBox="1">
            <a:spLocks noGrp="1"/>
          </p:cNvSpPr>
          <p:nvPr>
            <p:ph type="subTitle" idx="15"/>
          </p:nvPr>
        </p:nvSpPr>
        <p:spPr>
          <a:xfrm>
            <a:off x="6152996" y="4118600"/>
            <a:ext cx="2276700" cy="619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300"/>
              <a:buNone/>
              <a:defRPr/>
            </a:lvl1pPr>
            <a:lvl2pPr lvl="1" algn="ctr" rtl="0">
              <a:spcBef>
                <a:spcPts val="0"/>
              </a:spcBef>
              <a:spcAft>
                <a:spcPts val="0"/>
              </a:spcAft>
              <a:buSzPts val="1300"/>
              <a:buNone/>
              <a:defRPr/>
            </a:lvl2pPr>
            <a:lvl3pPr lvl="2" algn="ctr" rtl="0">
              <a:spcBef>
                <a:spcPts val="0"/>
              </a:spcBef>
              <a:spcAft>
                <a:spcPts val="0"/>
              </a:spcAft>
              <a:buSzPts val="1300"/>
              <a:buNone/>
              <a:defRPr/>
            </a:lvl3pPr>
            <a:lvl4pPr lvl="3" algn="ctr" rtl="0">
              <a:spcBef>
                <a:spcPts val="0"/>
              </a:spcBef>
              <a:spcAft>
                <a:spcPts val="0"/>
              </a:spcAft>
              <a:buSzPts val="1300"/>
              <a:buNone/>
              <a:defRPr/>
            </a:lvl4pPr>
            <a:lvl5pPr lvl="4" algn="ctr" rtl="0">
              <a:spcBef>
                <a:spcPts val="0"/>
              </a:spcBef>
              <a:spcAft>
                <a:spcPts val="0"/>
              </a:spcAft>
              <a:buSzPts val="1300"/>
              <a:buNone/>
              <a:defRPr/>
            </a:lvl5pPr>
            <a:lvl6pPr lvl="5" algn="ctr" rtl="0">
              <a:spcBef>
                <a:spcPts val="0"/>
              </a:spcBef>
              <a:spcAft>
                <a:spcPts val="0"/>
              </a:spcAft>
              <a:buSzPts val="1300"/>
              <a:buNone/>
              <a:defRPr/>
            </a:lvl6pPr>
            <a:lvl7pPr lvl="6" algn="ctr" rtl="0">
              <a:spcBef>
                <a:spcPts val="0"/>
              </a:spcBef>
              <a:spcAft>
                <a:spcPts val="0"/>
              </a:spcAft>
              <a:buSzPts val="1300"/>
              <a:buNone/>
              <a:defRPr/>
            </a:lvl7pPr>
            <a:lvl8pPr lvl="7" algn="ctr" rtl="0">
              <a:spcBef>
                <a:spcPts val="0"/>
              </a:spcBef>
              <a:spcAft>
                <a:spcPts val="0"/>
              </a:spcAft>
              <a:buSzPts val="1300"/>
              <a:buNone/>
              <a:defRPr/>
            </a:lvl8pPr>
            <a:lvl9pPr lvl="8" algn="ctr" rtl="0">
              <a:spcBef>
                <a:spcPts val="0"/>
              </a:spcBef>
              <a:spcAft>
                <a:spcPts val="0"/>
              </a:spcAft>
              <a:buSzPts val="1300"/>
              <a:buNone/>
              <a:defRPr/>
            </a:lvl9pPr>
          </a:lstStyle>
          <a:p>
            <a:endParaRPr/>
          </a:p>
        </p:txBody>
      </p:sp>
      <p:grpSp>
        <p:nvGrpSpPr>
          <p:cNvPr id="210" name="Google Shape;210;p31"/>
          <p:cNvGrpSpPr/>
          <p:nvPr/>
        </p:nvGrpSpPr>
        <p:grpSpPr>
          <a:xfrm>
            <a:off x="-25" y="0"/>
            <a:ext cx="9144020" cy="342900"/>
            <a:chOff x="-25" y="0"/>
            <a:chExt cx="9144020" cy="342900"/>
          </a:xfrm>
        </p:grpSpPr>
        <p:sp>
          <p:nvSpPr>
            <p:cNvPr id="211" name="Google Shape;211;p31"/>
            <p:cNvSpPr/>
            <p:nvPr/>
          </p:nvSpPr>
          <p:spPr>
            <a:xfrm>
              <a:off x="-25" y="0"/>
              <a:ext cx="9144020" cy="342900"/>
            </a:xfrm>
            <a:custGeom>
              <a:avLst/>
              <a:gdLst/>
              <a:ahLst/>
              <a:cxnLst/>
              <a:rect l="l" t="t" r="r" b="b"/>
              <a:pathLst>
                <a:path w="43778" h="1407" extrusionOk="0">
                  <a:moveTo>
                    <a:pt x="0" y="0"/>
                  </a:moveTo>
                  <a:lnTo>
                    <a:pt x="0" y="1406"/>
                  </a:lnTo>
                  <a:lnTo>
                    <a:pt x="43777" y="1406"/>
                  </a:lnTo>
                  <a:lnTo>
                    <a:pt x="4377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2" name="Google Shape;212;p31"/>
            <p:cNvGrpSpPr/>
            <p:nvPr/>
          </p:nvGrpSpPr>
          <p:grpSpPr>
            <a:xfrm>
              <a:off x="215975" y="111150"/>
              <a:ext cx="642950" cy="120600"/>
              <a:chOff x="215975" y="152625"/>
              <a:chExt cx="642950" cy="120600"/>
            </a:xfrm>
          </p:grpSpPr>
          <p:sp>
            <p:nvSpPr>
              <p:cNvPr id="213" name="Google Shape;213;p31"/>
              <p:cNvSpPr/>
              <p:nvPr/>
            </p:nvSpPr>
            <p:spPr>
              <a:xfrm>
                <a:off x="215975" y="152625"/>
                <a:ext cx="120600" cy="1206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31"/>
              <p:cNvSpPr/>
              <p:nvPr/>
            </p:nvSpPr>
            <p:spPr>
              <a:xfrm>
                <a:off x="477150" y="152625"/>
                <a:ext cx="120600" cy="1206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31"/>
              <p:cNvSpPr/>
              <p:nvPr/>
            </p:nvSpPr>
            <p:spPr>
              <a:xfrm>
                <a:off x="738325" y="152625"/>
                <a:ext cx="120600" cy="1206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16" name="Google Shape;216;p31"/>
          <p:cNvGrpSpPr/>
          <p:nvPr/>
        </p:nvGrpSpPr>
        <p:grpSpPr>
          <a:xfrm>
            <a:off x="66650" y="204750"/>
            <a:ext cx="9077378" cy="4938900"/>
            <a:chOff x="104750" y="204750"/>
            <a:chExt cx="9077378" cy="4938900"/>
          </a:xfrm>
        </p:grpSpPr>
        <p:grpSp>
          <p:nvGrpSpPr>
            <p:cNvPr id="217" name="Google Shape;217;p31"/>
            <p:cNvGrpSpPr/>
            <p:nvPr/>
          </p:nvGrpSpPr>
          <p:grpSpPr>
            <a:xfrm>
              <a:off x="104750" y="206700"/>
              <a:ext cx="9077378" cy="342900"/>
              <a:chOff x="-25" y="0"/>
              <a:chExt cx="9182983" cy="342900"/>
            </a:xfrm>
          </p:grpSpPr>
          <p:sp>
            <p:nvSpPr>
              <p:cNvPr id="218" name="Google Shape;218;p31"/>
              <p:cNvSpPr/>
              <p:nvPr/>
            </p:nvSpPr>
            <p:spPr>
              <a:xfrm>
                <a:off x="-25" y="0"/>
                <a:ext cx="9182983" cy="342900"/>
              </a:xfrm>
              <a:custGeom>
                <a:avLst/>
                <a:gdLst/>
                <a:ahLst/>
                <a:cxnLst/>
                <a:rect l="l" t="t" r="r" b="b"/>
                <a:pathLst>
                  <a:path w="43778" h="1407" extrusionOk="0">
                    <a:moveTo>
                      <a:pt x="0" y="0"/>
                    </a:moveTo>
                    <a:lnTo>
                      <a:pt x="0" y="1406"/>
                    </a:lnTo>
                    <a:lnTo>
                      <a:pt x="43777" y="1406"/>
                    </a:lnTo>
                    <a:lnTo>
                      <a:pt x="4377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9" name="Google Shape;219;p31"/>
              <p:cNvGrpSpPr/>
              <p:nvPr/>
            </p:nvGrpSpPr>
            <p:grpSpPr>
              <a:xfrm>
                <a:off x="215975" y="111150"/>
                <a:ext cx="642950" cy="120600"/>
                <a:chOff x="215975" y="152625"/>
                <a:chExt cx="642950" cy="120600"/>
              </a:xfrm>
            </p:grpSpPr>
            <p:sp>
              <p:nvSpPr>
                <p:cNvPr id="220" name="Google Shape;220;p31"/>
                <p:cNvSpPr/>
                <p:nvPr/>
              </p:nvSpPr>
              <p:spPr>
                <a:xfrm>
                  <a:off x="215975" y="152625"/>
                  <a:ext cx="120600" cy="1206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31"/>
                <p:cNvSpPr/>
                <p:nvPr/>
              </p:nvSpPr>
              <p:spPr>
                <a:xfrm>
                  <a:off x="477150" y="152625"/>
                  <a:ext cx="120600" cy="1206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31"/>
                <p:cNvSpPr/>
                <p:nvPr/>
              </p:nvSpPr>
              <p:spPr>
                <a:xfrm>
                  <a:off x="738325" y="152625"/>
                  <a:ext cx="120600" cy="1206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cxnSp>
          <p:nvCxnSpPr>
            <p:cNvPr id="223" name="Google Shape;223;p31"/>
            <p:cNvCxnSpPr/>
            <p:nvPr/>
          </p:nvCxnSpPr>
          <p:spPr>
            <a:xfrm>
              <a:off x="104775" y="204750"/>
              <a:ext cx="0" cy="4938900"/>
            </a:xfrm>
            <a:prstGeom prst="straightConnector1">
              <a:avLst/>
            </a:prstGeom>
            <a:noFill/>
            <a:ln w="9525" cap="flat" cmpd="sng">
              <a:solidFill>
                <a:schemeClr val="accent1"/>
              </a:solidFill>
              <a:prstDash val="solid"/>
              <a:round/>
              <a:headEnd type="none" w="med" len="med"/>
              <a:tailEnd type="none" w="med" len="med"/>
            </a:ln>
          </p:spPr>
        </p:cxn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and two columns 1">
  <p:cSld name="CUSTOM_4">
    <p:spTree>
      <p:nvGrpSpPr>
        <p:cNvPr id="1" name="Shape 224"/>
        <p:cNvGrpSpPr/>
        <p:nvPr/>
      </p:nvGrpSpPr>
      <p:grpSpPr>
        <a:xfrm>
          <a:off x="0" y="0"/>
          <a:ext cx="0" cy="0"/>
          <a:chOff x="0" y="0"/>
          <a:chExt cx="0" cy="0"/>
        </a:xfrm>
      </p:grpSpPr>
      <p:sp>
        <p:nvSpPr>
          <p:cNvPr id="225" name="Google Shape;225;p32"/>
          <p:cNvSpPr txBox="1">
            <a:spLocks noGrp="1"/>
          </p:cNvSpPr>
          <p:nvPr>
            <p:ph type="title"/>
          </p:nvPr>
        </p:nvSpPr>
        <p:spPr>
          <a:xfrm>
            <a:off x="5059982" y="1531700"/>
            <a:ext cx="2563500" cy="468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18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226" name="Google Shape;226;p32"/>
          <p:cNvSpPr txBox="1">
            <a:spLocks noGrp="1"/>
          </p:cNvSpPr>
          <p:nvPr>
            <p:ph type="subTitle" idx="1"/>
          </p:nvPr>
        </p:nvSpPr>
        <p:spPr>
          <a:xfrm>
            <a:off x="1520525" y="3734850"/>
            <a:ext cx="2563500" cy="599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300"/>
              <a:buNone/>
              <a:defRPr/>
            </a:lvl2pPr>
            <a:lvl3pPr lvl="2" rtl="0">
              <a:lnSpc>
                <a:spcPct val="100000"/>
              </a:lnSpc>
              <a:spcBef>
                <a:spcPts val="0"/>
              </a:spcBef>
              <a:spcAft>
                <a:spcPts val="0"/>
              </a:spcAft>
              <a:buSzPts val="1300"/>
              <a:buNone/>
              <a:defRPr/>
            </a:lvl3pPr>
            <a:lvl4pPr lvl="3" rtl="0">
              <a:lnSpc>
                <a:spcPct val="100000"/>
              </a:lnSpc>
              <a:spcBef>
                <a:spcPts val="0"/>
              </a:spcBef>
              <a:spcAft>
                <a:spcPts val="0"/>
              </a:spcAft>
              <a:buSzPts val="1300"/>
              <a:buNone/>
              <a:defRPr/>
            </a:lvl4pPr>
            <a:lvl5pPr lvl="4" rtl="0">
              <a:lnSpc>
                <a:spcPct val="100000"/>
              </a:lnSpc>
              <a:spcBef>
                <a:spcPts val="0"/>
              </a:spcBef>
              <a:spcAft>
                <a:spcPts val="0"/>
              </a:spcAft>
              <a:buSzPts val="1300"/>
              <a:buNone/>
              <a:defRPr/>
            </a:lvl5pPr>
            <a:lvl6pPr lvl="5" rtl="0">
              <a:lnSpc>
                <a:spcPct val="100000"/>
              </a:lnSpc>
              <a:spcBef>
                <a:spcPts val="0"/>
              </a:spcBef>
              <a:spcAft>
                <a:spcPts val="0"/>
              </a:spcAft>
              <a:buSzPts val="1300"/>
              <a:buNone/>
              <a:defRPr/>
            </a:lvl6pPr>
            <a:lvl7pPr lvl="6" rtl="0">
              <a:lnSpc>
                <a:spcPct val="100000"/>
              </a:lnSpc>
              <a:spcBef>
                <a:spcPts val="0"/>
              </a:spcBef>
              <a:spcAft>
                <a:spcPts val="0"/>
              </a:spcAft>
              <a:buSzPts val="1300"/>
              <a:buNone/>
              <a:defRPr/>
            </a:lvl7pPr>
            <a:lvl8pPr lvl="7" rtl="0">
              <a:lnSpc>
                <a:spcPct val="100000"/>
              </a:lnSpc>
              <a:spcBef>
                <a:spcPts val="0"/>
              </a:spcBef>
              <a:spcAft>
                <a:spcPts val="0"/>
              </a:spcAft>
              <a:buSzPts val="1300"/>
              <a:buNone/>
              <a:defRPr/>
            </a:lvl8pPr>
            <a:lvl9pPr lvl="8" rtl="0">
              <a:lnSpc>
                <a:spcPct val="100000"/>
              </a:lnSpc>
              <a:spcBef>
                <a:spcPts val="0"/>
              </a:spcBef>
              <a:spcAft>
                <a:spcPts val="0"/>
              </a:spcAft>
              <a:buSzPts val="1300"/>
              <a:buNone/>
              <a:defRPr/>
            </a:lvl9pPr>
          </a:lstStyle>
          <a:p>
            <a:endParaRPr/>
          </a:p>
        </p:txBody>
      </p:sp>
      <p:sp>
        <p:nvSpPr>
          <p:cNvPr id="227" name="Google Shape;227;p32"/>
          <p:cNvSpPr txBox="1">
            <a:spLocks noGrp="1"/>
          </p:cNvSpPr>
          <p:nvPr>
            <p:ph type="subTitle" idx="2"/>
          </p:nvPr>
        </p:nvSpPr>
        <p:spPr>
          <a:xfrm>
            <a:off x="5059975" y="3734850"/>
            <a:ext cx="2563500" cy="599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300"/>
              <a:buNone/>
              <a:defRPr/>
            </a:lvl2pPr>
            <a:lvl3pPr lvl="2" rtl="0">
              <a:lnSpc>
                <a:spcPct val="100000"/>
              </a:lnSpc>
              <a:spcBef>
                <a:spcPts val="0"/>
              </a:spcBef>
              <a:spcAft>
                <a:spcPts val="0"/>
              </a:spcAft>
              <a:buSzPts val="1300"/>
              <a:buNone/>
              <a:defRPr/>
            </a:lvl3pPr>
            <a:lvl4pPr lvl="3" rtl="0">
              <a:lnSpc>
                <a:spcPct val="100000"/>
              </a:lnSpc>
              <a:spcBef>
                <a:spcPts val="0"/>
              </a:spcBef>
              <a:spcAft>
                <a:spcPts val="0"/>
              </a:spcAft>
              <a:buSzPts val="1300"/>
              <a:buNone/>
              <a:defRPr/>
            </a:lvl4pPr>
            <a:lvl5pPr lvl="4" rtl="0">
              <a:lnSpc>
                <a:spcPct val="100000"/>
              </a:lnSpc>
              <a:spcBef>
                <a:spcPts val="0"/>
              </a:spcBef>
              <a:spcAft>
                <a:spcPts val="0"/>
              </a:spcAft>
              <a:buSzPts val="1300"/>
              <a:buNone/>
              <a:defRPr/>
            </a:lvl5pPr>
            <a:lvl6pPr lvl="5" rtl="0">
              <a:lnSpc>
                <a:spcPct val="100000"/>
              </a:lnSpc>
              <a:spcBef>
                <a:spcPts val="0"/>
              </a:spcBef>
              <a:spcAft>
                <a:spcPts val="0"/>
              </a:spcAft>
              <a:buSzPts val="1300"/>
              <a:buNone/>
              <a:defRPr/>
            </a:lvl6pPr>
            <a:lvl7pPr lvl="6" rtl="0">
              <a:lnSpc>
                <a:spcPct val="100000"/>
              </a:lnSpc>
              <a:spcBef>
                <a:spcPts val="0"/>
              </a:spcBef>
              <a:spcAft>
                <a:spcPts val="0"/>
              </a:spcAft>
              <a:buSzPts val="1300"/>
              <a:buNone/>
              <a:defRPr/>
            </a:lvl7pPr>
            <a:lvl8pPr lvl="7" rtl="0">
              <a:lnSpc>
                <a:spcPct val="100000"/>
              </a:lnSpc>
              <a:spcBef>
                <a:spcPts val="0"/>
              </a:spcBef>
              <a:spcAft>
                <a:spcPts val="0"/>
              </a:spcAft>
              <a:buSzPts val="1300"/>
              <a:buNone/>
              <a:defRPr/>
            </a:lvl8pPr>
            <a:lvl9pPr lvl="8" rtl="0">
              <a:lnSpc>
                <a:spcPct val="100000"/>
              </a:lnSpc>
              <a:spcBef>
                <a:spcPts val="0"/>
              </a:spcBef>
              <a:spcAft>
                <a:spcPts val="0"/>
              </a:spcAft>
              <a:buSzPts val="1300"/>
              <a:buNone/>
              <a:defRPr/>
            </a:lvl9pPr>
          </a:lstStyle>
          <a:p>
            <a:endParaRPr/>
          </a:p>
        </p:txBody>
      </p:sp>
      <p:sp>
        <p:nvSpPr>
          <p:cNvPr id="228" name="Google Shape;228;p32"/>
          <p:cNvSpPr txBox="1">
            <a:spLocks noGrp="1"/>
          </p:cNvSpPr>
          <p:nvPr>
            <p:ph type="title" idx="3"/>
          </p:nvPr>
        </p:nvSpPr>
        <p:spPr>
          <a:xfrm>
            <a:off x="1520525" y="1531700"/>
            <a:ext cx="2563500" cy="468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18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229" name="Google Shape;229;p32"/>
          <p:cNvSpPr txBox="1">
            <a:spLocks noGrp="1"/>
          </p:cNvSpPr>
          <p:nvPr>
            <p:ph type="title" idx="4"/>
          </p:nvPr>
        </p:nvSpPr>
        <p:spPr>
          <a:xfrm>
            <a:off x="714300" y="549600"/>
            <a:ext cx="7715400" cy="4680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230" name="Google Shape;230;p32"/>
          <p:cNvGrpSpPr/>
          <p:nvPr/>
        </p:nvGrpSpPr>
        <p:grpSpPr>
          <a:xfrm>
            <a:off x="-25" y="0"/>
            <a:ext cx="9144020" cy="342900"/>
            <a:chOff x="-25" y="0"/>
            <a:chExt cx="9144020" cy="342900"/>
          </a:xfrm>
        </p:grpSpPr>
        <p:sp>
          <p:nvSpPr>
            <p:cNvPr id="231" name="Google Shape;231;p32"/>
            <p:cNvSpPr/>
            <p:nvPr/>
          </p:nvSpPr>
          <p:spPr>
            <a:xfrm>
              <a:off x="-25" y="0"/>
              <a:ext cx="9144020" cy="342900"/>
            </a:xfrm>
            <a:custGeom>
              <a:avLst/>
              <a:gdLst/>
              <a:ahLst/>
              <a:cxnLst/>
              <a:rect l="l" t="t" r="r" b="b"/>
              <a:pathLst>
                <a:path w="43778" h="1407" extrusionOk="0">
                  <a:moveTo>
                    <a:pt x="0" y="0"/>
                  </a:moveTo>
                  <a:lnTo>
                    <a:pt x="0" y="1406"/>
                  </a:lnTo>
                  <a:lnTo>
                    <a:pt x="43777" y="1406"/>
                  </a:lnTo>
                  <a:lnTo>
                    <a:pt x="4377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32" name="Google Shape;232;p32"/>
            <p:cNvGrpSpPr/>
            <p:nvPr/>
          </p:nvGrpSpPr>
          <p:grpSpPr>
            <a:xfrm>
              <a:off x="215975" y="111150"/>
              <a:ext cx="642950" cy="120600"/>
              <a:chOff x="215975" y="152625"/>
              <a:chExt cx="642950" cy="120600"/>
            </a:xfrm>
          </p:grpSpPr>
          <p:sp>
            <p:nvSpPr>
              <p:cNvPr id="233" name="Google Shape;233;p32"/>
              <p:cNvSpPr/>
              <p:nvPr/>
            </p:nvSpPr>
            <p:spPr>
              <a:xfrm>
                <a:off x="215975" y="152625"/>
                <a:ext cx="120600" cy="1206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32"/>
              <p:cNvSpPr/>
              <p:nvPr/>
            </p:nvSpPr>
            <p:spPr>
              <a:xfrm>
                <a:off x="477150" y="152625"/>
                <a:ext cx="120600" cy="1206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32"/>
              <p:cNvSpPr/>
              <p:nvPr/>
            </p:nvSpPr>
            <p:spPr>
              <a:xfrm>
                <a:off x="738325" y="152625"/>
                <a:ext cx="120600" cy="1206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36" name="Google Shape;236;p32"/>
          <p:cNvGrpSpPr/>
          <p:nvPr/>
        </p:nvGrpSpPr>
        <p:grpSpPr>
          <a:xfrm>
            <a:off x="66650" y="204750"/>
            <a:ext cx="9077378" cy="4938900"/>
            <a:chOff x="104750" y="204750"/>
            <a:chExt cx="9077378" cy="4938900"/>
          </a:xfrm>
        </p:grpSpPr>
        <p:grpSp>
          <p:nvGrpSpPr>
            <p:cNvPr id="237" name="Google Shape;237;p32"/>
            <p:cNvGrpSpPr/>
            <p:nvPr/>
          </p:nvGrpSpPr>
          <p:grpSpPr>
            <a:xfrm>
              <a:off x="104750" y="206700"/>
              <a:ext cx="9077378" cy="342900"/>
              <a:chOff x="-25" y="0"/>
              <a:chExt cx="9182983" cy="342900"/>
            </a:xfrm>
          </p:grpSpPr>
          <p:sp>
            <p:nvSpPr>
              <p:cNvPr id="238" name="Google Shape;238;p32"/>
              <p:cNvSpPr/>
              <p:nvPr/>
            </p:nvSpPr>
            <p:spPr>
              <a:xfrm>
                <a:off x="-25" y="0"/>
                <a:ext cx="9182983" cy="342900"/>
              </a:xfrm>
              <a:custGeom>
                <a:avLst/>
                <a:gdLst/>
                <a:ahLst/>
                <a:cxnLst/>
                <a:rect l="l" t="t" r="r" b="b"/>
                <a:pathLst>
                  <a:path w="43778" h="1407" extrusionOk="0">
                    <a:moveTo>
                      <a:pt x="0" y="0"/>
                    </a:moveTo>
                    <a:lnTo>
                      <a:pt x="0" y="1406"/>
                    </a:lnTo>
                    <a:lnTo>
                      <a:pt x="43777" y="1406"/>
                    </a:lnTo>
                    <a:lnTo>
                      <a:pt x="4377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39" name="Google Shape;239;p32"/>
              <p:cNvGrpSpPr/>
              <p:nvPr/>
            </p:nvGrpSpPr>
            <p:grpSpPr>
              <a:xfrm>
                <a:off x="215975" y="111150"/>
                <a:ext cx="642950" cy="120600"/>
                <a:chOff x="215975" y="152625"/>
                <a:chExt cx="642950" cy="120600"/>
              </a:xfrm>
            </p:grpSpPr>
            <p:sp>
              <p:nvSpPr>
                <p:cNvPr id="240" name="Google Shape;240;p32"/>
                <p:cNvSpPr/>
                <p:nvPr/>
              </p:nvSpPr>
              <p:spPr>
                <a:xfrm>
                  <a:off x="215975" y="152625"/>
                  <a:ext cx="120600" cy="1206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32"/>
                <p:cNvSpPr/>
                <p:nvPr/>
              </p:nvSpPr>
              <p:spPr>
                <a:xfrm>
                  <a:off x="477150" y="152625"/>
                  <a:ext cx="120600" cy="1206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32"/>
                <p:cNvSpPr/>
                <p:nvPr/>
              </p:nvSpPr>
              <p:spPr>
                <a:xfrm>
                  <a:off x="738325" y="152625"/>
                  <a:ext cx="120600" cy="1206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cxnSp>
          <p:nvCxnSpPr>
            <p:cNvPr id="243" name="Google Shape;243;p32"/>
            <p:cNvCxnSpPr/>
            <p:nvPr/>
          </p:nvCxnSpPr>
          <p:spPr>
            <a:xfrm>
              <a:off x="104775" y="204750"/>
              <a:ext cx="0" cy="4938900"/>
            </a:xfrm>
            <a:prstGeom prst="straightConnector1">
              <a:avLst/>
            </a:prstGeom>
            <a:noFill/>
            <a:ln w="9525" cap="flat" cmpd="sng">
              <a:solidFill>
                <a:schemeClr val="dk1"/>
              </a:solidFill>
              <a:prstDash val="solid"/>
              <a:round/>
              <a:headEnd type="none" w="med" len="med"/>
              <a:tailEnd type="none" w="med" len="med"/>
            </a:ln>
          </p:spPr>
        </p:cxnSp>
      </p:gr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Numbers and text ">
  <p:cSld name="CUSTOM_2_1">
    <p:spTree>
      <p:nvGrpSpPr>
        <p:cNvPr id="1" name="Shape 244"/>
        <p:cNvGrpSpPr/>
        <p:nvPr/>
      </p:nvGrpSpPr>
      <p:grpSpPr>
        <a:xfrm>
          <a:off x="0" y="0"/>
          <a:ext cx="0" cy="0"/>
          <a:chOff x="0" y="0"/>
          <a:chExt cx="0" cy="0"/>
        </a:xfrm>
      </p:grpSpPr>
      <p:sp>
        <p:nvSpPr>
          <p:cNvPr id="245" name="Google Shape;245;p33"/>
          <p:cNvSpPr txBox="1">
            <a:spLocks noGrp="1"/>
          </p:cNvSpPr>
          <p:nvPr>
            <p:ph type="title"/>
          </p:nvPr>
        </p:nvSpPr>
        <p:spPr>
          <a:xfrm>
            <a:off x="714300" y="549600"/>
            <a:ext cx="7715400" cy="4680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46" name="Google Shape;246;p33"/>
          <p:cNvSpPr txBox="1">
            <a:spLocks noGrp="1"/>
          </p:cNvSpPr>
          <p:nvPr>
            <p:ph type="title" idx="2" hasCustomPrompt="1"/>
          </p:nvPr>
        </p:nvSpPr>
        <p:spPr>
          <a:xfrm>
            <a:off x="4457700" y="1326125"/>
            <a:ext cx="3229200" cy="584400"/>
          </a:xfrm>
          <a:prstGeom prst="rect">
            <a:avLst/>
          </a:prstGeom>
        </p:spPr>
        <p:txBody>
          <a:bodyPr spcFirstLastPara="1" wrap="square" lIns="91425" tIns="91425" rIns="91425" bIns="91425" anchor="b" anchorCtr="0">
            <a:noAutofit/>
          </a:bodyPr>
          <a:lstStyle>
            <a:lvl1pPr lvl="0" algn="r" rtl="0">
              <a:spcBef>
                <a:spcPts val="0"/>
              </a:spcBef>
              <a:spcAft>
                <a:spcPts val="0"/>
              </a:spcAft>
              <a:buSzPts val="2400"/>
              <a:buNone/>
              <a:defRPr sz="40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t>xx%</a:t>
            </a:r>
          </a:p>
        </p:txBody>
      </p:sp>
      <p:sp>
        <p:nvSpPr>
          <p:cNvPr id="247" name="Google Shape;247;p33"/>
          <p:cNvSpPr txBox="1">
            <a:spLocks noGrp="1"/>
          </p:cNvSpPr>
          <p:nvPr>
            <p:ph type="subTitle" idx="1"/>
          </p:nvPr>
        </p:nvSpPr>
        <p:spPr>
          <a:xfrm>
            <a:off x="4457700" y="1787075"/>
            <a:ext cx="3229200" cy="4125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300"/>
              <a:buNone/>
              <a:defRPr/>
            </a:lvl1pPr>
            <a:lvl2pPr lvl="1" rtl="0">
              <a:spcBef>
                <a:spcPts val="0"/>
              </a:spcBef>
              <a:spcAft>
                <a:spcPts val="0"/>
              </a:spcAft>
              <a:buSzPts val="1300"/>
              <a:buNone/>
              <a:defRPr/>
            </a:lvl2pPr>
            <a:lvl3pPr lvl="2" rtl="0">
              <a:spcBef>
                <a:spcPts val="0"/>
              </a:spcBef>
              <a:spcAft>
                <a:spcPts val="0"/>
              </a:spcAft>
              <a:buSzPts val="1300"/>
              <a:buNone/>
              <a:defRPr/>
            </a:lvl3pPr>
            <a:lvl4pPr lvl="3" rtl="0">
              <a:spcBef>
                <a:spcPts val="0"/>
              </a:spcBef>
              <a:spcAft>
                <a:spcPts val="0"/>
              </a:spcAft>
              <a:buSzPts val="1300"/>
              <a:buNone/>
              <a:defRPr/>
            </a:lvl4pPr>
            <a:lvl5pPr lvl="4" rtl="0">
              <a:spcBef>
                <a:spcPts val="0"/>
              </a:spcBef>
              <a:spcAft>
                <a:spcPts val="0"/>
              </a:spcAft>
              <a:buSzPts val="1300"/>
              <a:buNone/>
              <a:defRPr/>
            </a:lvl5pPr>
            <a:lvl6pPr lvl="5" rtl="0">
              <a:spcBef>
                <a:spcPts val="0"/>
              </a:spcBef>
              <a:spcAft>
                <a:spcPts val="0"/>
              </a:spcAft>
              <a:buSzPts val="1300"/>
              <a:buNone/>
              <a:defRPr/>
            </a:lvl6pPr>
            <a:lvl7pPr lvl="6" rtl="0">
              <a:spcBef>
                <a:spcPts val="0"/>
              </a:spcBef>
              <a:spcAft>
                <a:spcPts val="0"/>
              </a:spcAft>
              <a:buSzPts val="1300"/>
              <a:buNone/>
              <a:defRPr/>
            </a:lvl7pPr>
            <a:lvl8pPr lvl="7" rtl="0">
              <a:spcBef>
                <a:spcPts val="0"/>
              </a:spcBef>
              <a:spcAft>
                <a:spcPts val="0"/>
              </a:spcAft>
              <a:buSzPts val="1300"/>
              <a:buNone/>
              <a:defRPr/>
            </a:lvl8pPr>
            <a:lvl9pPr lvl="8" rtl="0">
              <a:spcBef>
                <a:spcPts val="0"/>
              </a:spcBef>
              <a:spcAft>
                <a:spcPts val="0"/>
              </a:spcAft>
              <a:buSzPts val="1300"/>
              <a:buNone/>
              <a:defRPr/>
            </a:lvl9pPr>
          </a:lstStyle>
          <a:p>
            <a:endParaRPr/>
          </a:p>
        </p:txBody>
      </p:sp>
      <p:sp>
        <p:nvSpPr>
          <p:cNvPr id="248" name="Google Shape;248;p33"/>
          <p:cNvSpPr txBox="1">
            <a:spLocks noGrp="1"/>
          </p:cNvSpPr>
          <p:nvPr>
            <p:ph type="title" idx="3" hasCustomPrompt="1"/>
          </p:nvPr>
        </p:nvSpPr>
        <p:spPr>
          <a:xfrm>
            <a:off x="4457700" y="2463350"/>
            <a:ext cx="3229200" cy="584400"/>
          </a:xfrm>
          <a:prstGeom prst="rect">
            <a:avLst/>
          </a:prstGeom>
        </p:spPr>
        <p:txBody>
          <a:bodyPr spcFirstLastPara="1" wrap="square" lIns="91425" tIns="91425" rIns="91425" bIns="91425" anchor="b" anchorCtr="0">
            <a:noAutofit/>
          </a:bodyPr>
          <a:lstStyle>
            <a:lvl1pPr lvl="0" algn="r" rtl="0">
              <a:spcBef>
                <a:spcPts val="0"/>
              </a:spcBef>
              <a:spcAft>
                <a:spcPts val="0"/>
              </a:spcAft>
              <a:buSzPts val="2400"/>
              <a:buNone/>
              <a:defRPr sz="40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t>xx%</a:t>
            </a:r>
          </a:p>
        </p:txBody>
      </p:sp>
      <p:sp>
        <p:nvSpPr>
          <p:cNvPr id="249" name="Google Shape;249;p33"/>
          <p:cNvSpPr txBox="1">
            <a:spLocks noGrp="1"/>
          </p:cNvSpPr>
          <p:nvPr>
            <p:ph type="subTitle" idx="4"/>
          </p:nvPr>
        </p:nvSpPr>
        <p:spPr>
          <a:xfrm>
            <a:off x="4457700" y="2924300"/>
            <a:ext cx="3229200" cy="4125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300"/>
              <a:buNone/>
              <a:defRPr/>
            </a:lvl1pPr>
            <a:lvl2pPr lvl="1" rtl="0">
              <a:spcBef>
                <a:spcPts val="0"/>
              </a:spcBef>
              <a:spcAft>
                <a:spcPts val="0"/>
              </a:spcAft>
              <a:buSzPts val="1300"/>
              <a:buNone/>
              <a:defRPr/>
            </a:lvl2pPr>
            <a:lvl3pPr lvl="2" rtl="0">
              <a:spcBef>
                <a:spcPts val="0"/>
              </a:spcBef>
              <a:spcAft>
                <a:spcPts val="0"/>
              </a:spcAft>
              <a:buSzPts val="1300"/>
              <a:buNone/>
              <a:defRPr/>
            </a:lvl3pPr>
            <a:lvl4pPr lvl="3" rtl="0">
              <a:spcBef>
                <a:spcPts val="0"/>
              </a:spcBef>
              <a:spcAft>
                <a:spcPts val="0"/>
              </a:spcAft>
              <a:buSzPts val="1300"/>
              <a:buNone/>
              <a:defRPr/>
            </a:lvl4pPr>
            <a:lvl5pPr lvl="4" rtl="0">
              <a:spcBef>
                <a:spcPts val="0"/>
              </a:spcBef>
              <a:spcAft>
                <a:spcPts val="0"/>
              </a:spcAft>
              <a:buSzPts val="1300"/>
              <a:buNone/>
              <a:defRPr/>
            </a:lvl5pPr>
            <a:lvl6pPr lvl="5" rtl="0">
              <a:spcBef>
                <a:spcPts val="0"/>
              </a:spcBef>
              <a:spcAft>
                <a:spcPts val="0"/>
              </a:spcAft>
              <a:buSzPts val="1300"/>
              <a:buNone/>
              <a:defRPr/>
            </a:lvl6pPr>
            <a:lvl7pPr lvl="6" rtl="0">
              <a:spcBef>
                <a:spcPts val="0"/>
              </a:spcBef>
              <a:spcAft>
                <a:spcPts val="0"/>
              </a:spcAft>
              <a:buSzPts val="1300"/>
              <a:buNone/>
              <a:defRPr/>
            </a:lvl7pPr>
            <a:lvl8pPr lvl="7" rtl="0">
              <a:spcBef>
                <a:spcPts val="0"/>
              </a:spcBef>
              <a:spcAft>
                <a:spcPts val="0"/>
              </a:spcAft>
              <a:buSzPts val="1300"/>
              <a:buNone/>
              <a:defRPr/>
            </a:lvl8pPr>
            <a:lvl9pPr lvl="8" rtl="0">
              <a:spcBef>
                <a:spcPts val="0"/>
              </a:spcBef>
              <a:spcAft>
                <a:spcPts val="0"/>
              </a:spcAft>
              <a:buSzPts val="1300"/>
              <a:buNone/>
              <a:defRPr/>
            </a:lvl9pPr>
          </a:lstStyle>
          <a:p>
            <a:endParaRPr/>
          </a:p>
        </p:txBody>
      </p:sp>
      <p:sp>
        <p:nvSpPr>
          <p:cNvPr id="250" name="Google Shape;250;p33"/>
          <p:cNvSpPr txBox="1">
            <a:spLocks noGrp="1"/>
          </p:cNvSpPr>
          <p:nvPr>
            <p:ph type="title" idx="5" hasCustomPrompt="1"/>
          </p:nvPr>
        </p:nvSpPr>
        <p:spPr>
          <a:xfrm>
            <a:off x="4457700" y="3600575"/>
            <a:ext cx="3229200" cy="584400"/>
          </a:xfrm>
          <a:prstGeom prst="rect">
            <a:avLst/>
          </a:prstGeom>
        </p:spPr>
        <p:txBody>
          <a:bodyPr spcFirstLastPara="1" wrap="square" lIns="91425" tIns="91425" rIns="91425" bIns="91425" anchor="b" anchorCtr="0">
            <a:noAutofit/>
          </a:bodyPr>
          <a:lstStyle>
            <a:lvl1pPr lvl="0" algn="r" rtl="0">
              <a:spcBef>
                <a:spcPts val="0"/>
              </a:spcBef>
              <a:spcAft>
                <a:spcPts val="0"/>
              </a:spcAft>
              <a:buSzPts val="2400"/>
              <a:buNone/>
              <a:defRPr sz="40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t>xx%</a:t>
            </a:r>
          </a:p>
        </p:txBody>
      </p:sp>
      <p:sp>
        <p:nvSpPr>
          <p:cNvPr id="251" name="Google Shape;251;p33"/>
          <p:cNvSpPr txBox="1">
            <a:spLocks noGrp="1"/>
          </p:cNvSpPr>
          <p:nvPr>
            <p:ph type="subTitle" idx="6"/>
          </p:nvPr>
        </p:nvSpPr>
        <p:spPr>
          <a:xfrm>
            <a:off x="4457700" y="4061525"/>
            <a:ext cx="3229200" cy="4125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300"/>
              <a:buNone/>
              <a:defRPr/>
            </a:lvl1pPr>
            <a:lvl2pPr lvl="1" rtl="0">
              <a:spcBef>
                <a:spcPts val="0"/>
              </a:spcBef>
              <a:spcAft>
                <a:spcPts val="0"/>
              </a:spcAft>
              <a:buSzPts val="1300"/>
              <a:buNone/>
              <a:defRPr/>
            </a:lvl2pPr>
            <a:lvl3pPr lvl="2" rtl="0">
              <a:spcBef>
                <a:spcPts val="0"/>
              </a:spcBef>
              <a:spcAft>
                <a:spcPts val="0"/>
              </a:spcAft>
              <a:buSzPts val="1300"/>
              <a:buNone/>
              <a:defRPr/>
            </a:lvl3pPr>
            <a:lvl4pPr lvl="3" rtl="0">
              <a:spcBef>
                <a:spcPts val="0"/>
              </a:spcBef>
              <a:spcAft>
                <a:spcPts val="0"/>
              </a:spcAft>
              <a:buSzPts val="1300"/>
              <a:buNone/>
              <a:defRPr/>
            </a:lvl4pPr>
            <a:lvl5pPr lvl="4" rtl="0">
              <a:spcBef>
                <a:spcPts val="0"/>
              </a:spcBef>
              <a:spcAft>
                <a:spcPts val="0"/>
              </a:spcAft>
              <a:buSzPts val="1300"/>
              <a:buNone/>
              <a:defRPr/>
            </a:lvl5pPr>
            <a:lvl6pPr lvl="5" rtl="0">
              <a:spcBef>
                <a:spcPts val="0"/>
              </a:spcBef>
              <a:spcAft>
                <a:spcPts val="0"/>
              </a:spcAft>
              <a:buSzPts val="1300"/>
              <a:buNone/>
              <a:defRPr/>
            </a:lvl6pPr>
            <a:lvl7pPr lvl="6" rtl="0">
              <a:spcBef>
                <a:spcPts val="0"/>
              </a:spcBef>
              <a:spcAft>
                <a:spcPts val="0"/>
              </a:spcAft>
              <a:buSzPts val="1300"/>
              <a:buNone/>
              <a:defRPr/>
            </a:lvl7pPr>
            <a:lvl8pPr lvl="7" rtl="0">
              <a:spcBef>
                <a:spcPts val="0"/>
              </a:spcBef>
              <a:spcAft>
                <a:spcPts val="0"/>
              </a:spcAft>
              <a:buSzPts val="1300"/>
              <a:buNone/>
              <a:defRPr/>
            </a:lvl8pPr>
            <a:lvl9pPr lvl="8" rtl="0">
              <a:spcBef>
                <a:spcPts val="0"/>
              </a:spcBef>
              <a:spcAft>
                <a:spcPts val="0"/>
              </a:spcAft>
              <a:buSzPts val="1300"/>
              <a:buNone/>
              <a:defRPr/>
            </a:lvl9pPr>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Numbers and text  1">
  <p:cSld name="CUSTOM_2_1_1">
    <p:spTree>
      <p:nvGrpSpPr>
        <p:cNvPr id="1" name="Shape 252"/>
        <p:cNvGrpSpPr/>
        <p:nvPr/>
      </p:nvGrpSpPr>
      <p:grpSpPr>
        <a:xfrm>
          <a:off x="0" y="0"/>
          <a:ext cx="0" cy="0"/>
          <a:chOff x="0" y="0"/>
          <a:chExt cx="0" cy="0"/>
        </a:xfrm>
      </p:grpSpPr>
      <p:sp>
        <p:nvSpPr>
          <p:cNvPr id="253" name="Google Shape;253;p34"/>
          <p:cNvSpPr txBox="1">
            <a:spLocks noGrp="1"/>
          </p:cNvSpPr>
          <p:nvPr>
            <p:ph type="title"/>
          </p:nvPr>
        </p:nvSpPr>
        <p:spPr>
          <a:xfrm>
            <a:off x="714300" y="549600"/>
            <a:ext cx="7715400" cy="4680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54" name="Google Shape;254;p34"/>
          <p:cNvSpPr txBox="1">
            <a:spLocks noGrp="1"/>
          </p:cNvSpPr>
          <p:nvPr>
            <p:ph type="title" idx="2" hasCustomPrompt="1"/>
          </p:nvPr>
        </p:nvSpPr>
        <p:spPr>
          <a:xfrm>
            <a:off x="4462551" y="1945300"/>
            <a:ext cx="1653900" cy="566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None/>
              <a:defRPr sz="30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t>xx%</a:t>
            </a:r>
          </a:p>
        </p:txBody>
      </p:sp>
      <p:sp>
        <p:nvSpPr>
          <p:cNvPr id="255" name="Google Shape;255;p34"/>
          <p:cNvSpPr txBox="1">
            <a:spLocks noGrp="1"/>
          </p:cNvSpPr>
          <p:nvPr>
            <p:ph type="title" idx="3" hasCustomPrompt="1"/>
          </p:nvPr>
        </p:nvSpPr>
        <p:spPr>
          <a:xfrm>
            <a:off x="3027550" y="1793256"/>
            <a:ext cx="1653900" cy="566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None/>
              <a:defRPr sz="30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t>xx%</a:t>
            </a:r>
          </a:p>
        </p:txBody>
      </p:sp>
      <p:sp>
        <p:nvSpPr>
          <p:cNvPr id="256" name="Google Shape;256;p34"/>
          <p:cNvSpPr txBox="1">
            <a:spLocks noGrp="1"/>
          </p:cNvSpPr>
          <p:nvPr>
            <p:ph type="subTitle" idx="1"/>
          </p:nvPr>
        </p:nvSpPr>
        <p:spPr>
          <a:xfrm>
            <a:off x="6153000" y="3699450"/>
            <a:ext cx="2276700" cy="5844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300"/>
              <a:buNone/>
              <a:defRPr sz="1400"/>
            </a:lvl1pPr>
            <a:lvl2pPr lvl="1" rtl="0">
              <a:spcBef>
                <a:spcPts val="0"/>
              </a:spcBef>
              <a:spcAft>
                <a:spcPts val="0"/>
              </a:spcAft>
              <a:buSzPts val="1300"/>
              <a:buNone/>
              <a:defRPr/>
            </a:lvl2pPr>
            <a:lvl3pPr lvl="2" rtl="0">
              <a:spcBef>
                <a:spcPts val="0"/>
              </a:spcBef>
              <a:spcAft>
                <a:spcPts val="0"/>
              </a:spcAft>
              <a:buSzPts val="1300"/>
              <a:buNone/>
              <a:defRPr/>
            </a:lvl3pPr>
            <a:lvl4pPr lvl="3" rtl="0">
              <a:spcBef>
                <a:spcPts val="0"/>
              </a:spcBef>
              <a:spcAft>
                <a:spcPts val="0"/>
              </a:spcAft>
              <a:buSzPts val="1300"/>
              <a:buNone/>
              <a:defRPr/>
            </a:lvl4pPr>
            <a:lvl5pPr lvl="4" rtl="0">
              <a:spcBef>
                <a:spcPts val="0"/>
              </a:spcBef>
              <a:spcAft>
                <a:spcPts val="0"/>
              </a:spcAft>
              <a:buSzPts val="1300"/>
              <a:buNone/>
              <a:defRPr/>
            </a:lvl5pPr>
            <a:lvl6pPr lvl="5" rtl="0">
              <a:spcBef>
                <a:spcPts val="0"/>
              </a:spcBef>
              <a:spcAft>
                <a:spcPts val="0"/>
              </a:spcAft>
              <a:buSzPts val="1300"/>
              <a:buNone/>
              <a:defRPr/>
            </a:lvl6pPr>
            <a:lvl7pPr lvl="6" rtl="0">
              <a:spcBef>
                <a:spcPts val="0"/>
              </a:spcBef>
              <a:spcAft>
                <a:spcPts val="0"/>
              </a:spcAft>
              <a:buSzPts val="1300"/>
              <a:buNone/>
              <a:defRPr/>
            </a:lvl7pPr>
            <a:lvl8pPr lvl="7" rtl="0">
              <a:spcBef>
                <a:spcPts val="0"/>
              </a:spcBef>
              <a:spcAft>
                <a:spcPts val="0"/>
              </a:spcAft>
              <a:buSzPts val="1300"/>
              <a:buNone/>
              <a:defRPr/>
            </a:lvl8pPr>
            <a:lvl9pPr lvl="8" rtl="0">
              <a:spcBef>
                <a:spcPts val="0"/>
              </a:spcBef>
              <a:spcAft>
                <a:spcPts val="0"/>
              </a:spcAft>
              <a:buSzPts val="1300"/>
              <a:buNone/>
              <a:defRPr/>
            </a:lvl9pPr>
          </a:lstStyle>
          <a:p>
            <a:endParaRPr/>
          </a:p>
        </p:txBody>
      </p:sp>
      <p:sp>
        <p:nvSpPr>
          <p:cNvPr id="257" name="Google Shape;257;p34"/>
          <p:cNvSpPr txBox="1">
            <a:spLocks noGrp="1"/>
          </p:cNvSpPr>
          <p:nvPr>
            <p:ph type="title" idx="4" hasCustomPrompt="1"/>
          </p:nvPr>
        </p:nvSpPr>
        <p:spPr>
          <a:xfrm>
            <a:off x="3361005" y="3383200"/>
            <a:ext cx="1653900" cy="566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None/>
              <a:defRPr sz="30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t>xx%</a:t>
            </a:r>
          </a:p>
        </p:txBody>
      </p:sp>
      <p:sp>
        <p:nvSpPr>
          <p:cNvPr id="258" name="Google Shape;258;p34"/>
          <p:cNvSpPr txBox="1">
            <a:spLocks noGrp="1"/>
          </p:cNvSpPr>
          <p:nvPr>
            <p:ph type="subTitle" idx="5"/>
          </p:nvPr>
        </p:nvSpPr>
        <p:spPr>
          <a:xfrm>
            <a:off x="714300" y="2780363"/>
            <a:ext cx="2276700" cy="584400"/>
          </a:xfrm>
          <a:prstGeom prst="rect">
            <a:avLst/>
          </a:prstGeom>
        </p:spPr>
        <p:txBody>
          <a:bodyPr spcFirstLastPara="1" wrap="square" lIns="91425" tIns="91425" rIns="91425" bIns="91425" anchor="t" anchorCtr="0">
            <a:noAutofit/>
          </a:bodyPr>
          <a:lstStyle>
            <a:lvl1pPr lvl="0" rtl="0">
              <a:spcBef>
                <a:spcPts val="0"/>
              </a:spcBef>
              <a:spcAft>
                <a:spcPts val="0"/>
              </a:spcAft>
              <a:buSzPts val="1300"/>
              <a:buNone/>
              <a:defRPr sz="1400"/>
            </a:lvl1pPr>
            <a:lvl2pPr lvl="1" rtl="0">
              <a:spcBef>
                <a:spcPts val="0"/>
              </a:spcBef>
              <a:spcAft>
                <a:spcPts val="0"/>
              </a:spcAft>
              <a:buSzPts val="1300"/>
              <a:buNone/>
              <a:defRPr/>
            </a:lvl2pPr>
            <a:lvl3pPr lvl="2" rtl="0">
              <a:spcBef>
                <a:spcPts val="0"/>
              </a:spcBef>
              <a:spcAft>
                <a:spcPts val="0"/>
              </a:spcAft>
              <a:buSzPts val="1300"/>
              <a:buNone/>
              <a:defRPr/>
            </a:lvl3pPr>
            <a:lvl4pPr lvl="3" rtl="0">
              <a:spcBef>
                <a:spcPts val="0"/>
              </a:spcBef>
              <a:spcAft>
                <a:spcPts val="0"/>
              </a:spcAft>
              <a:buSzPts val="1300"/>
              <a:buNone/>
              <a:defRPr/>
            </a:lvl4pPr>
            <a:lvl5pPr lvl="4" rtl="0">
              <a:spcBef>
                <a:spcPts val="0"/>
              </a:spcBef>
              <a:spcAft>
                <a:spcPts val="0"/>
              </a:spcAft>
              <a:buSzPts val="1300"/>
              <a:buNone/>
              <a:defRPr/>
            </a:lvl5pPr>
            <a:lvl6pPr lvl="5" rtl="0">
              <a:spcBef>
                <a:spcPts val="0"/>
              </a:spcBef>
              <a:spcAft>
                <a:spcPts val="0"/>
              </a:spcAft>
              <a:buSzPts val="1300"/>
              <a:buNone/>
              <a:defRPr/>
            </a:lvl6pPr>
            <a:lvl7pPr lvl="6" rtl="0">
              <a:spcBef>
                <a:spcPts val="0"/>
              </a:spcBef>
              <a:spcAft>
                <a:spcPts val="0"/>
              </a:spcAft>
              <a:buSzPts val="1300"/>
              <a:buNone/>
              <a:defRPr/>
            </a:lvl7pPr>
            <a:lvl8pPr lvl="7" rtl="0">
              <a:spcBef>
                <a:spcPts val="0"/>
              </a:spcBef>
              <a:spcAft>
                <a:spcPts val="0"/>
              </a:spcAft>
              <a:buSzPts val="1300"/>
              <a:buNone/>
              <a:defRPr/>
            </a:lvl8pPr>
            <a:lvl9pPr lvl="8" rtl="0">
              <a:spcBef>
                <a:spcPts val="0"/>
              </a:spcBef>
              <a:spcAft>
                <a:spcPts val="0"/>
              </a:spcAft>
              <a:buSzPts val="1300"/>
              <a:buNone/>
              <a:defRPr/>
            </a:lvl9pPr>
          </a:lstStyle>
          <a:p>
            <a:endParaRPr/>
          </a:p>
        </p:txBody>
      </p:sp>
      <p:sp>
        <p:nvSpPr>
          <p:cNvPr id="259" name="Google Shape;259;p34"/>
          <p:cNvSpPr txBox="1">
            <a:spLocks noGrp="1"/>
          </p:cNvSpPr>
          <p:nvPr>
            <p:ph type="title" idx="6"/>
          </p:nvPr>
        </p:nvSpPr>
        <p:spPr>
          <a:xfrm>
            <a:off x="6153000" y="3292125"/>
            <a:ext cx="2276700" cy="4680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800"/>
              <a:buNone/>
              <a:defRPr sz="18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260" name="Google Shape;260;p34"/>
          <p:cNvSpPr txBox="1">
            <a:spLocks noGrp="1"/>
          </p:cNvSpPr>
          <p:nvPr>
            <p:ph type="title" idx="7"/>
          </p:nvPr>
        </p:nvSpPr>
        <p:spPr>
          <a:xfrm>
            <a:off x="714300" y="2373038"/>
            <a:ext cx="2276700" cy="4680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18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261" name="Google Shape;261;p34"/>
          <p:cNvSpPr txBox="1">
            <a:spLocks noGrp="1"/>
          </p:cNvSpPr>
          <p:nvPr>
            <p:ph type="subTitle" idx="8"/>
          </p:nvPr>
        </p:nvSpPr>
        <p:spPr>
          <a:xfrm>
            <a:off x="6153000" y="1988063"/>
            <a:ext cx="2276700" cy="5844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300"/>
              <a:buNone/>
              <a:defRPr sz="1400"/>
            </a:lvl1pPr>
            <a:lvl2pPr lvl="1" rtl="0">
              <a:spcBef>
                <a:spcPts val="0"/>
              </a:spcBef>
              <a:spcAft>
                <a:spcPts val="0"/>
              </a:spcAft>
              <a:buSzPts val="1300"/>
              <a:buNone/>
              <a:defRPr/>
            </a:lvl2pPr>
            <a:lvl3pPr lvl="2" rtl="0">
              <a:spcBef>
                <a:spcPts val="0"/>
              </a:spcBef>
              <a:spcAft>
                <a:spcPts val="0"/>
              </a:spcAft>
              <a:buSzPts val="1300"/>
              <a:buNone/>
              <a:defRPr/>
            </a:lvl3pPr>
            <a:lvl4pPr lvl="3" rtl="0">
              <a:spcBef>
                <a:spcPts val="0"/>
              </a:spcBef>
              <a:spcAft>
                <a:spcPts val="0"/>
              </a:spcAft>
              <a:buSzPts val="1300"/>
              <a:buNone/>
              <a:defRPr/>
            </a:lvl4pPr>
            <a:lvl5pPr lvl="4" rtl="0">
              <a:spcBef>
                <a:spcPts val="0"/>
              </a:spcBef>
              <a:spcAft>
                <a:spcPts val="0"/>
              </a:spcAft>
              <a:buSzPts val="1300"/>
              <a:buNone/>
              <a:defRPr/>
            </a:lvl5pPr>
            <a:lvl6pPr lvl="5" rtl="0">
              <a:spcBef>
                <a:spcPts val="0"/>
              </a:spcBef>
              <a:spcAft>
                <a:spcPts val="0"/>
              </a:spcAft>
              <a:buSzPts val="1300"/>
              <a:buNone/>
              <a:defRPr/>
            </a:lvl6pPr>
            <a:lvl7pPr lvl="6" rtl="0">
              <a:spcBef>
                <a:spcPts val="0"/>
              </a:spcBef>
              <a:spcAft>
                <a:spcPts val="0"/>
              </a:spcAft>
              <a:buSzPts val="1300"/>
              <a:buNone/>
              <a:defRPr/>
            </a:lvl7pPr>
            <a:lvl8pPr lvl="7" rtl="0">
              <a:spcBef>
                <a:spcPts val="0"/>
              </a:spcBef>
              <a:spcAft>
                <a:spcPts val="0"/>
              </a:spcAft>
              <a:buSzPts val="1300"/>
              <a:buNone/>
              <a:defRPr/>
            </a:lvl8pPr>
            <a:lvl9pPr lvl="8" rtl="0">
              <a:spcBef>
                <a:spcPts val="0"/>
              </a:spcBef>
              <a:spcAft>
                <a:spcPts val="0"/>
              </a:spcAft>
              <a:buSzPts val="1300"/>
              <a:buNone/>
              <a:defRPr/>
            </a:lvl9pPr>
          </a:lstStyle>
          <a:p>
            <a:endParaRPr/>
          </a:p>
        </p:txBody>
      </p:sp>
      <p:sp>
        <p:nvSpPr>
          <p:cNvPr id="262" name="Google Shape;262;p34"/>
          <p:cNvSpPr txBox="1">
            <a:spLocks noGrp="1"/>
          </p:cNvSpPr>
          <p:nvPr>
            <p:ph type="title" idx="9"/>
          </p:nvPr>
        </p:nvSpPr>
        <p:spPr>
          <a:xfrm>
            <a:off x="6153000" y="1580738"/>
            <a:ext cx="2276700" cy="4680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800"/>
              <a:buNone/>
              <a:defRPr sz="18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Quote">
  <p:cSld name="CUSTOM_3">
    <p:spTree>
      <p:nvGrpSpPr>
        <p:cNvPr id="1" name="Shape 263"/>
        <p:cNvGrpSpPr/>
        <p:nvPr/>
      </p:nvGrpSpPr>
      <p:grpSpPr>
        <a:xfrm>
          <a:off x="0" y="0"/>
          <a:ext cx="0" cy="0"/>
          <a:chOff x="0" y="0"/>
          <a:chExt cx="0" cy="0"/>
        </a:xfrm>
      </p:grpSpPr>
      <p:sp>
        <p:nvSpPr>
          <p:cNvPr id="264" name="Google Shape;264;p35"/>
          <p:cNvSpPr txBox="1">
            <a:spLocks noGrp="1"/>
          </p:cNvSpPr>
          <p:nvPr>
            <p:ph type="title"/>
          </p:nvPr>
        </p:nvSpPr>
        <p:spPr>
          <a:xfrm>
            <a:off x="3047300" y="3284538"/>
            <a:ext cx="2807700" cy="468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18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265" name="Google Shape;265;p35"/>
          <p:cNvSpPr txBox="1">
            <a:spLocks noGrp="1"/>
          </p:cNvSpPr>
          <p:nvPr>
            <p:ph type="subTitle" idx="1"/>
          </p:nvPr>
        </p:nvSpPr>
        <p:spPr>
          <a:xfrm>
            <a:off x="2436350" y="1804848"/>
            <a:ext cx="4029600" cy="1436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300"/>
              <a:buNone/>
              <a:defRPr sz="1900"/>
            </a:lvl1pPr>
            <a:lvl2pPr lvl="1" algn="ctr" rtl="0">
              <a:spcBef>
                <a:spcPts val="0"/>
              </a:spcBef>
              <a:spcAft>
                <a:spcPts val="0"/>
              </a:spcAft>
              <a:buSzPts val="1300"/>
              <a:buNone/>
              <a:defRPr/>
            </a:lvl2pPr>
            <a:lvl3pPr lvl="2" algn="ctr" rtl="0">
              <a:spcBef>
                <a:spcPts val="0"/>
              </a:spcBef>
              <a:spcAft>
                <a:spcPts val="0"/>
              </a:spcAft>
              <a:buSzPts val="1300"/>
              <a:buNone/>
              <a:defRPr/>
            </a:lvl3pPr>
            <a:lvl4pPr lvl="3" algn="ctr" rtl="0">
              <a:spcBef>
                <a:spcPts val="0"/>
              </a:spcBef>
              <a:spcAft>
                <a:spcPts val="0"/>
              </a:spcAft>
              <a:buSzPts val="1300"/>
              <a:buNone/>
              <a:defRPr/>
            </a:lvl4pPr>
            <a:lvl5pPr lvl="4" algn="ctr" rtl="0">
              <a:spcBef>
                <a:spcPts val="0"/>
              </a:spcBef>
              <a:spcAft>
                <a:spcPts val="0"/>
              </a:spcAft>
              <a:buSzPts val="1300"/>
              <a:buNone/>
              <a:defRPr/>
            </a:lvl5pPr>
            <a:lvl6pPr lvl="5" algn="ctr" rtl="0">
              <a:spcBef>
                <a:spcPts val="0"/>
              </a:spcBef>
              <a:spcAft>
                <a:spcPts val="0"/>
              </a:spcAft>
              <a:buSzPts val="1300"/>
              <a:buNone/>
              <a:defRPr/>
            </a:lvl6pPr>
            <a:lvl7pPr lvl="6" algn="ctr" rtl="0">
              <a:spcBef>
                <a:spcPts val="0"/>
              </a:spcBef>
              <a:spcAft>
                <a:spcPts val="0"/>
              </a:spcAft>
              <a:buSzPts val="1300"/>
              <a:buNone/>
              <a:defRPr/>
            </a:lvl7pPr>
            <a:lvl8pPr lvl="7" algn="ctr" rtl="0">
              <a:spcBef>
                <a:spcPts val="0"/>
              </a:spcBef>
              <a:spcAft>
                <a:spcPts val="0"/>
              </a:spcAft>
              <a:buSzPts val="1300"/>
              <a:buNone/>
              <a:defRPr/>
            </a:lvl8pPr>
            <a:lvl9pPr lvl="8" algn="ctr" rtl="0">
              <a:spcBef>
                <a:spcPts val="0"/>
              </a:spcBef>
              <a:spcAft>
                <a:spcPts val="0"/>
              </a:spcAft>
              <a:buSzPts val="1300"/>
              <a:buNone/>
              <a:defRPr/>
            </a:lvl9pPr>
          </a:lstStyle>
          <a:p>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and text">
  <p:cSld name="CUSTOM_3_1">
    <p:spTree>
      <p:nvGrpSpPr>
        <p:cNvPr id="1" name="Shape 266"/>
        <p:cNvGrpSpPr/>
        <p:nvPr/>
      </p:nvGrpSpPr>
      <p:grpSpPr>
        <a:xfrm>
          <a:off x="0" y="0"/>
          <a:ext cx="0" cy="0"/>
          <a:chOff x="0" y="0"/>
          <a:chExt cx="0" cy="0"/>
        </a:xfrm>
      </p:grpSpPr>
      <p:grpSp>
        <p:nvGrpSpPr>
          <p:cNvPr id="267" name="Google Shape;267;p36"/>
          <p:cNvGrpSpPr/>
          <p:nvPr/>
        </p:nvGrpSpPr>
        <p:grpSpPr>
          <a:xfrm>
            <a:off x="-25" y="0"/>
            <a:ext cx="9144020" cy="342900"/>
            <a:chOff x="-25" y="0"/>
            <a:chExt cx="9144020" cy="342900"/>
          </a:xfrm>
        </p:grpSpPr>
        <p:sp>
          <p:nvSpPr>
            <p:cNvPr id="268" name="Google Shape;268;p36"/>
            <p:cNvSpPr/>
            <p:nvPr/>
          </p:nvSpPr>
          <p:spPr>
            <a:xfrm>
              <a:off x="-25" y="0"/>
              <a:ext cx="9144020" cy="342900"/>
            </a:xfrm>
            <a:custGeom>
              <a:avLst/>
              <a:gdLst/>
              <a:ahLst/>
              <a:cxnLst/>
              <a:rect l="l" t="t" r="r" b="b"/>
              <a:pathLst>
                <a:path w="43778" h="1407" extrusionOk="0">
                  <a:moveTo>
                    <a:pt x="0" y="0"/>
                  </a:moveTo>
                  <a:lnTo>
                    <a:pt x="0" y="1406"/>
                  </a:lnTo>
                  <a:lnTo>
                    <a:pt x="43777" y="1406"/>
                  </a:lnTo>
                  <a:lnTo>
                    <a:pt x="4377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9" name="Google Shape;269;p36"/>
            <p:cNvGrpSpPr/>
            <p:nvPr/>
          </p:nvGrpSpPr>
          <p:grpSpPr>
            <a:xfrm>
              <a:off x="215975" y="111150"/>
              <a:ext cx="642950" cy="120600"/>
              <a:chOff x="215975" y="152625"/>
              <a:chExt cx="642950" cy="120600"/>
            </a:xfrm>
          </p:grpSpPr>
          <p:sp>
            <p:nvSpPr>
              <p:cNvPr id="270" name="Google Shape;270;p36"/>
              <p:cNvSpPr/>
              <p:nvPr/>
            </p:nvSpPr>
            <p:spPr>
              <a:xfrm>
                <a:off x="215975" y="152625"/>
                <a:ext cx="120600" cy="1206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36"/>
              <p:cNvSpPr/>
              <p:nvPr/>
            </p:nvSpPr>
            <p:spPr>
              <a:xfrm>
                <a:off x="477150" y="152625"/>
                <a:ext cx="120600" cy="1206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36"/>
              <p:cNvSpPr/>
              <p:nvPr/>
            </p:nvSpPr>
            <p:spPr>
              <a:xfrm>
                <a:off x="738325" y="152625"/>
                <a:ext cx="120600" cy="1206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73" name="Google Shape;273;p36"/>
          <p:cNvSpPr txBox="1">
            <a:spLocks noGrp="1"/>
          </p:cNvSpPr>
          <p:nvPr>
            <p:ph type="title"/>
          </p:nvPr>
        </p:nvSpPr>
        <p:spPr>
          <a:xfrm>
            <a:off x="4896300" y="1504950"/>
            <a:ext cx="3533400" cy="742200"/>
          </a:xfrm>
          <a:prstGeom prst="rect">
            <a:avLst/>
          </a:prstGeom>
        </p:spPr>
        <p:txBody>
          <a:bodyPr spcFirstLastPara="1" wrap="square" lIns="91425" tIns="91425" rIns="91425" bIns="91425" anchor="b" anchorCtr="0">
            <a:noAutofit/>
          </a:bodyPr>
          <a:lstStyle>
            <a:lvl1pPr lvl="0" algn="r" rtl="0">
              <a:spcBef>
                <a:spcPts val="0"/>
              </a:spcBef>
              <a:spcAft>
                <a:spcPts val="0"/>
              </a:spcAft>
              <a:buSzPts val="4200"/>
              <a:buNone/>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274" name="Google Shape;274;p36"/>
          <p:cNvSpPr txBox="1">
            <a:spLocks noGrp="1"/>
          </p:cNvSpPr>
          <p:nvPr>
            <p:ph type="subTitle" idx="1"/>
          </p:nvPr>
        </p:nvSpPr>
        <p:spPr>
          <a:xfrm>
            <a:off x="4905375" y="2368275"/>
            <a:ext cx="3533400" cy="1127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400"/>
            </a:lvl1pPr>
            <a:lvl2pPr lvl="1" rtl="0">
              <a:lnSpc>
                <a:spcPct val="100000"/>
              </a:lnSpc>
              <a:spcBef>
                <a:spcPts val="0"/>
              </a:spcBef>
              <a:spcAft>
                <a:spcPts val="0"/>
              </a:spcAft>
              <a:buSzPts val="1300"/>
              <a:buNone/>
              <a:defRPr/>
            </a:lvl2pPr>
            <a:lvl3pPr lvl="2" rtl="0">
              <a:lnSpc>
                <a:spcPct val="100000"/>
              </a:lnSpc>
              <a:spcBef>
                <a:spcPts val="0"/>
              </a:spcBef>
              <a:spcAft>
                <a:spcPts val="0"/>
              </a:spcAft>
              <a:buSzPts val="1300"/>
              <a:buNone/>
              <a:defRPr/>
            </a:lvl3pPr>
            <a:lvl4pPr lvl="3" rtl="0">
              <a:lnSpc>
                <a:spcPct val="100000"/>
              </a:lnSpc>
              <a:spcBef>
                <a:spcPts val="0"/>
              </a:spcBef>
              <a:spcAft>
                <a:spcPts val="0"/>
              </a:spcAft>
              <a:buSzPts val="1300"/>
              <a:buNone/>
              <a:defRPr/>
            </a:lvl4pPr>
            <a:lvl5pPr lvl="4" rtl="0">
              <a:lnSpc>
                <a:spcPct val="100000"/>
              </a:lnSpc>
              <a:spcBef>
                <a:spcPts val="0"/>
              </a:spcBef>
              <a:spcAft>
                <a:spcPts val="0"/>
              </a:spcAft>
              <a:buSzPts val="1300"/>
              <a:buNone/>
              <a:defRPr/>
            </a:lvl5pPr>
            <a:lvl6pPr lvl="5" rtl="0">
              <a:lnSpc>
                <a:spcPct val="100000"/>
              </a:lnSpc>
              <a:spcBef>
                <a:spcPts val="0"/>
              </a:spcBef>
              <a:spcAft>
                <a:spcPts val="0"/>
              </a:spcAft>
              <a:buSzPts val="1300"/>
              <a:buNone/>
              <a:defRPr/>
            </a:lvl6pPr>
            <a:lvl7pPr lvl="6" rtl="0">
              <a:lnSpc>
                <a:spcPct val="100000"/>
              </a:lnSpc>
              <a:spcBef>
                <a:spcPts val="0"/>
              </a:spcBef>
              <a:spcAft>
                <a:spcPts val="0"/>
              </a:spcAft>
              <a:buSzPts val="1300"/>
              <a:buNone/>
              <a:defRPr/>
            </a:lvl7pPr>
            <a:lvl8pPr lvl="7" rtl="0">
              <a:lnSpc>
                <a:spcPct val="100000"/>
              </a:lnSpc>
              <a:spcBef>
                <a:spcPts val="0"/>
              </a:spcBef>
              <a:spcAft>
                <a:spcPts val="0"/>
              </a:spcAft>
              <a:buSzPts val="1300"/>
              <a:buNone/>
              <a:defRPr/>
            </a:lvl8pPr>
            <a:lvl9pPr lvl="8" rtl="0">
              <a:lnSpc>
                <a:spcPct val="100000"/>
              </a:lnSpc>
              <a:spcBef>
                <a:spcPts val="0"/>
              </a:spcBef>
              <a:spcAft>
                <a:spcPts val="0"/>
              </a:spcAft>
              <a:buSzPts val="1300"/>
              <a:buNone/>
              <a:defRPr/>
            </a:lvl9pPr>
          </a:lstStyle>
          <a:p>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and text 1">
  <p:cSld name="CUSTOM_3_1_1">
    <p:spTree>
      <p:nvGrpSpPr>
        <p:cNvPr id="1" name="Shape 275"/>
        <p:cNvGrpSpPr/>
        <p:nvPr/>
      </p:nvGrpSpPr>
      <p:grpSpPr>
        <a:xfrm>
          <a:off x="0" y="0"/>
          <a:ext cx="0" cy="0"/>
          <a:chOff x="0" y="0"/>
          <a:chExt cx="0" cy="0"/>
        </a:xfrm>
      </p:grpSpPr>
      <p:grpSp>
        <p:nvGrpSpPr>
          <p:cNvPr id="276" name="Google Shape;276;p37"/>
          <p:cNvGrpSpPr/>
          <p:nvPr/>
        </p:nvGrpSpPr>
        <p:grpSpPr>
          <a:xfrm>
            <a:off x="-25" y="0"/>
            <a:ext cx="9144020" cy="342900"/>
            <a:chOff x="-25" y="0"/>
            <a:chExt cx="9144020" cy="342900"/>
          </a:xfrm>
        </p:grpSpPr>
        <p:sp>
          <p:nvSpPr>
            <p:cNvPr id="277" name="Google Shape;277;p37"/>
            <p:cNvSpPr/>
            <p:nvPr/>
          </p:nvSpPr>
          <p:spPr>
            <a:xfrm>
              <a:off x="-25" y="0"/>
              <a:ext cx="9144020" cy="342900"/>
            </a:xfrm>
            <a:custGeom>
              <a:avLst/>
              <a:gdLst/>
              <a:ahLst/>
              <a:cxnLst/>
              <a:rect l="l" t="t" r="r" b="b"/>
              <a:pathLst>
                <a:path w="43778" h="1407" extrusionOk="0">
                  <a:moveTo>
                    <a:pt x="0" y="0"/>
                  </a:moveTo>
                  <a:lnTo>
                    <a:pt x="0" y="1406"/>
                  </a:lnTo>
                  <a:lnTo>
                    <a:pt x="43777" y="1406"/>
                  </a:lnTo>
                  <a:lnTo>
                    <a:pt x="4377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78" name="Google Shape;278;p37"/>
            <p:cNvGrpSpPr/>
            <p:nvPr/>
          </p:nvGrpSpPr>
          <p:grpSpPr>
            <a:xfrm>
              <a:off x="215975" y="111150"/>
              <a:ext cx="642950" cy="120600"/>
              <a:chOff x="215975" y="152625"/>
              <a:chExt cx="642950" cy="120600"/>
            </a:xfrm>
          </p:grpSpPr>
          <p:sp>
            <p:nvSpPr>
              <p:cNvPr id="279" name="Google Shape;279;p37"/>
              <p:cNvSpPr/>
              <p:nvPr/>
            </p:nvSpPr>
            <p:spPr>
              <a:xfrm>
                <a:off x="215975" y="152625"/>
                <a:ext cx="120600" cy="1206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37"/>
              <p:cNvSpPr/>
              <p:nvPr/>
            </p:nvSpPr>
            <p:spPr>
              <a:xfrm>
                <a:off x="477150" y="152625"/>
                <a:ext cx="120600" cy="1206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37"/>
              <p:cNvSpPr/>
              <p:nvPr/>
            </p:nvSpPr>
            <p:spPr>
              <a:xfrm>
                <a:off x="738325" y="152625"/>
                <a:ext cx="120600" cy="1206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82" name="Google Shape;282;p37"/>
          <p:cNvSpPr txBox="1">
            <a:spLocks noGrp="1"/>
          </p:cNvSpPr>
          <p:nvPr>
            <p:ph type="title"/>
          </p:nvPr>
        </p:nvSpPr>
        <p:spPr>
          <a:xfrm>
            <a:off x="714300" y="1398525"/>
            <a:ext cx="3422400" cy="848700"/>
          </a:xfrm>
          <a:prstGeom prst="rect">
            <a:avLst/>
          </a:prstGeom>
        </p:spPr>
        <p:txBody>
          <a:bodyPr spcFirstLastPara="1" wrap="square" lIns="91425" tIns="91425" rIns="91425" bIns="91425" anchor="b" anchorCtr="0">
            <a:noAutofit/>
          </a:bodyPr>
          <a:lstStyle>
            <a:lvl1pPr lvl="0" rtl="0">
              <a:spcBef>
                <a:spcPts val="0"/>
              </a:spcBef>
              <a:spcAft>
                <a:spcPts val="0"/>
              </a:spcAft>
              <a:buSzPts val="4200"/>
              <a:buNone/>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283" name="Google Shape;283;p37"/>
          <p:cNvSpPr txBox="1">
            <a:spLocks noGrp="1"/>
          </p:cNvSpPr>
          <p:nvPr>
            <p:ph type="subTitle" idx="1"/>
          </p:nvPr>
        </p:nvSpPr>
        <p:spPr>
          <a:xfrm>
            <a:off x="723225" y="2368275"/>
            <a:ext cx="3077400" cy="1184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300"/>
              <a:buNone/>
              <a:defRPr/>
            </a:lvl2pPr>
            <a:lvl3pPr lvl="2" rtl="0">
              <a:lnSpc>
                <a:spcPct val="100000"/>
              </a:lnSpc>
              <a:spcBef>
                <a:spcPts val="0"/>
              </a:spcBef>
              <a:spcAft>
                <a:spcPts val="0"/>
              </a:spcAft>
              <a:buSzPts val="1300"/>
              <a:buNone/>
              <a:defRPr/>
            </a:lvl3pPr>
            <a:lvl4pPr lvl="3" rtl="0">
              <a:lnSpc>
                <a:spcPct val="100000"/>
              </a:lnSpc>
              <a:spcBef>
                <a:spcPts val="0"/>
              </a:spcBef>
              <a:spcAft>
                <a:spcPts val="0"/>
              </a:spcAft>
              <a:buSzPts val="1300"/>
              <a:buNone/>
              <a:defRPr/>
            </a:lvl4pPr>
            <a:lvl5pPr lvl="4" rtl="0">
              <a:lnSpc>
                <a:spcPct val="100000"/>
              </a:lnSpc>
              <a:spcBef>
                <a:spcPts val="0"/>
              </a:spcBef>
              <a:spcAft>
                <a:spcPts val="0"/>
              </a:spcAft>
              <a:buSzPts val="1300"/>
              <a:buNone/>
              <a:defRPr/>
            </a:lvl5pPr>
            <a:lvl6pPr lvl="5" rtl="0">
              <a:lnSpc>
                <a:spcPct val="100000"/>
              </a:lnSpc>
              <a:spcBef>
                <a:spcPts val="0"/>
              </a:spcBef>
              <a:spcAft>
                <a:spcPts val="0"/>
              </a:spcAft>
              <a:buSzPts val="1300"/>
              <a:buNone/>
              <a:defRPr/>
            </a:lvl6pPr>
            <a:lvl7pPr lvl="6" rtl="0">
              <a:lnSpc>
                <a:spcPct val="100000"/>
              </a:lnSpc>
              <a:spcBef>
                <a:spcPts val="0"/>
              </a:spcBef>
              <a:spcAft>
                <a:spcPts val="0"/>
              </a:spcAft>
              <a:buSzPts val="1300"/>
              <a:buNone/>
              <a:defRPr/>
            </a:lvl7pPr>
            <a:lvl8pPr lvl="7" rtl="0">
              <a:lnSpc>
                <a:spcPct val="100000"/>
              </a:lnSpc>
              <a:spcBef>
                <a:spcPts val="0"/>
              </a:spcBef>
              <a:spcAft>
                <a:spcPts val="0"/>
              </a:spcAft>
              <a:buSzPts val="1300"/>
              <a:buNone/>
              <a:defRPr/>
            </a:lvl8pPr>
            <a:lvl9pPr lvl="8" rtl="0">
              <a:lnSpc>
                <a:spcPct val="100000"/>
              </a:lnSpc>
              <a:spcBef>
                <a:spcPts val="0"/>
              </a:spcBef>
              <a:spcAft>
                <a:spcPts val="0"/>
              </a:spcAft>
              <a:buSzPts val="1300"/>
              <a:buNone/>
              <a:defRPr/>
            </a:lvl9pPr>
          </a:lstStyle>
          <a:p>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and text 2">
  <p:cSld name="CUSTOM_3_1_1_1">
    <p:spTree>
      <p:nvGrpSpPr>
        <p:cNvPr id="1" name="Shape 284"/>
        <p:cNvGrpSpPr/>
        <p:nvPr/>
      </p:nvGrpSpPr>
      <p:grpSpPr>
        <a:xfrm>
          <a:off x="0" y="0"/>
          <a:ext cx="0" cy="0"/>
          <a:chOff x="0" y="0"/>
          <a:chExt cx="0" cy="0"/>
        </a:xfrm>
      </p:grpSpPr>
      <p:sp>
        <p:nvSpPr>
          <p:cNvPr id="285" name="Google Shape;285;p38"/>
          <p:cNvSpPr txBox="1">
            <a:spLocks noGrp="1"/>
          </p:cNvSpPr>
          <p:nvPr>
            <p:ph type="title"/>
          </p:nvPr>
        </p:nvSpPr>
        <p:spPr>
          <a:xfrm>
            <a:off x="714300" y="2054525"/>
            <a:ext cx="3422400" cy="848700"/>
          </a:xfrm>
          <a:prstGeom prst="rect">
            <a:avLst/>
          </a:prstGeom>
        </p:spPr>
        <p:txBody>
          <a:bodyPr spcFirstLastPara="1" wrap="square" lIns="91425" tIns="91425" rIns="91425" bIns="91425" anchor="b" anchorCtr="0">
            <a:noAutofit/>
          </a:bodyPr>
          <a:lstStyle>
            <a:lvl1pPr lvl="0" rtl="0">
              <a:spcBef>
                <a:spcPts val="0"/>
              </a:spcBef>
              <a:spcAft>
                <a:spcPts val="0"/>
              </a:spcAft>
              <a:buSzPts val="4200"/>
              <a:buNone/>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286" name="Google Shape;286;p38"/>
          <p:cNvSpPr txBox="1">
            <a:spLocks noGrp="1"/>
          </p:cNvSpPr>
          <p:nvPr>
            <p:ph type="subTitle" idx="1"/>
          </p:nvPr>
        </p:nvSpPr>
        <p:spPr>
          <a:xfrm>
            <a:off x="723225" y="3024275"/>
            <a:ext cx="2896200" cy="10335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300"/>
              <a:buNone/>
              <a:defRPr/>
            </a:lvl2pPr>
            <a:lvl3pPr lvl="2" rtl="0">
              <a:lnSpc>
                <a:spcPct val="100000"/>
              </a:lnSpc>
              <a:spcBef>
                <a:spcPts val="0"/>
              </a:spcBef>
              <a:spcAft>
                <a:spcPts val="0"/>
              </a:spcAft>
              <a:buSzPts val="1300"/>
              <a:buNone/>
              <a:defRPr/>
            </a:lvl3pPr>
            <a:lvl4pPr lvl="3" rtl="0">
              <a:lnSpc>
                <a:spcPct val="100000"/>
              </a:lnSpc>
              <a:spcBef>
                <a:spcPts val="0"/>
              </a:spcBef>
              <a:spcAft>
                <a:spcPts val="0"/>
              </a:spcAft>
              <a:buSzPts val="1300"/>
              <a:buNone/>
              <a:defRPr/>
            </a:lvl4pPr>
            <a:lvl5pPr lvl="4" rtl="0">
              <a:lnSpc>
                <a:spcPct val="100000"/>
              </a:lnSpc>
              <a:spcBef>
                <a:spcPts val="0"/>
              </a:spcBef>
              <a:spcAft>
                <a:spcPts val="0"/>
              </a:spcAft>
              <a:buSzPts val="1300"/>
              <a:buNone/>
              <a:defRPr/>
            </a:lvl5pPr>
            <a:lvl6pPr lvl="5" rtl="0">
              <a:lnSpc>
                <a:spcPct val="100000"/>
              </a:lnSpc>
              <a:spcBef>
                <a:spcPts val="0"/>
              </a:spcBef>
              <a:spcAft>
                <a:spcPts val="0"/>
              </a:spcAft>
              <a:buSzPts val="1300"/>
              <a:buNone/>
              <a:defRPr/>
            </a:lvl6pPr>
            <a:lvl7pPr lvl="6" rtl="0">
              <a:lnSpc>
                <a:spcPct val="100000"/>
              </a:lnSpc>
              <a:spcBef>
                <a:spcPts val="0"/>
              </a:spcBef>
              <a:spcAft>
                <a:spcPts val="0"/>
              </a:spcAft>
              <a:buSzPts val="1300"/>
              <a:buNone/>
              <a:defRPr/>
            </a:lvl7pPr>
            <a:lvl8pPr lvl="7" rtl="0">
              <a:lnSpc>
                <a:spcPct val="100000"/>
              </a:lnSpc>
              <a:spcBef>
                <a:spcPts val="0"/>
              </a:spcBef>
              <a:spcAft>
                <a:spcPts val="0"/>
              </a:spcAft>
              <a:buSzPts val="1300"/>
              <a:buNone/>
              <a:defRPr/>
            </a:lvl8pPr>
            <a:lvl9pPr lvl="8" rtl="0">
              <a:lnSpc>
                <a:spcPct val="100000"/>
              </a:lnSpc>
              <a:spcBef>
                <a:spcPts val="0"/>
              </a:spcBef>
              <a:spcAft>
                <a:spcPts val="0"/>
              </a:spcAft>
              <a:buSzPts val="1300"/>
              <a:buNone/>
              <a:defRPr/>
            </a:lvl9pPr>
          </a:lstStyle>
          <a:p>
            <a:endParaRPr/>
          </a:p>
        </p:txBody>
      </p:sp>
      <p:grpSp>
        <p:nvGrpSpPr>
          <p:cNvPr id="287" name="Google Shape;287;p38"/>
          <p:cNvGrpSpPr/>
          <p:nvPr/>
        </p:nvGrpSpPr>
        <p:grpSpPr>
          <a:xfrm>
            <a:off x="-25" y="0"/>
            <a:ext cx="9144020" cy="342900"/>
            <a:chOff x="-25" y="0"/>
            <a:chExt cx="9144020" cy="342900"/>
          </a:xfrm>
        </p:grpSpPr>
        <p:sp>
          <p:nvSpPr>
            <p:cNvPr id="288" name="Google Shape;288;p38"/>
            <p:cNvSpPr/>
            <p:nvPr/>
          </p:nvSpPr>
          <p:spPr>
            <a:xfrm>
              <a:off x="-25" y="0"/>
              <a:ext cx="9144020" cy="342900"/>
            </a:xfrm>
            <a:custGeom>
              <a:avLst/>
              <a:gdLst/>
              <a:ahLst/>
              <a:cxnLst/>
              <a:rect l="l" t="t" r="r" b="b"/>
              <a:pathLst>
                <a:path w="43778" h="1407" extrusionOk="0">
                  <a:moveTo>
                    <a:pt x="0" y="0"/>
                  </a:moveTo>
                  <a:lnTo>
                    <a:pt x="0" y="1406"/>
                  </a:lnTo>
                  <a:lnTo>
                    <a:pt x="43777" y="1406"/>
                  </a:lnTo>
                  <a:lnTo>
                    <a:pt x="4377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9" name="Google Shape;289;p38"/>
            <p:cNvGrpSpPr/>
            <p:nvPr/>
          </p:nvGrpSpPr>
          <p:grpSpPr>
            <a:xfrm>
              <a:off x="215975" y="111150"/>
              <a:ext cx="642950" cy="120600"/>
              <a:chOff x="215975" y="152625"/>
              <a:chExt cx="642950" cy="120600"/>
            </a:xfrm>
          </p:grpSpPr>
          <p:sp>
            <p:nvSpPr>
              <p:cNvPr id="290" name="Google Shape;290;p38"/>
              <p:cNvSpPr/>
              <p:nvPr/>
            </p:nvSpPr>
            <p:spPr>
              <a:xfrm>
                <a:off x="215975" y="152625"/>
                <a:ext cx="120600" cy="1206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38"/>
              <p:cNvSpPr/>
              <p:nvPr/>
            </p:nvSpPr>
            <p:spPr>
              <a:xfrm>
                <a:off x="477150" y="152625"/>
                <a:ext cx="120600" cy="1206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38"/>
              <p:cNvSpPr/>
              <p:nvPr/>
            </p:nvSpPr>
            <p:spPr>
              <a:xfrm>
                <a:off x="738325" y="152625"/>
                <a:ext cx="120600" cy="1206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93" name="Google Shape;293;p38"/>
          <p:cNvGrpSpPr/>
          <p:nvPr/>
        </p:nvGrpSpPr>
        <p:grpSpPr>
          <a:xfrm>
            <a:off x="66650" y="204750"/>
            <a:ext cx="9077378" cy="4938900"/>
            <a:chOff x="104750" y="204750"/>
            <a:chExt cx="9077378" cy="4938900"/>
          </a:xfrm>
        </p:grpSpPr>
        <p:grpSp>
          <p:nvGrpSpPr>
            <p:cNvPr id="294" name="Google Shape;294;p38"/>
            <p:cNvGrpSpPr/>
            <p:nvPr/>
          </p:nvGrpSpPr>
          <p:grpSpPr>
            <a:xfrm>
              <a:off x="104750" y="206700"/>
              <a:ext cx="9077378" cy="342900"/>
              <a:chOff x="-25" y="0"/>
              <a:chExt cx="9182983" cy="342900"/>
            </a:xfrm>
          </p:grpSpPr>
          <p:sp>
            <p:nvSpPr>
              <p:cNvPr id="295" name="Google Shape;295;p38"/>
              <p:cNvSpPr/>
              <p:nvPr/>
            </p:nvSpPr>
            <p:spPr>
              <a:xfrm>
                <a:off x="-25" y="0"/>
                <a:ext cx="9182983" cy="342900"/>
              </a:xfrm>
              <a:custGeom>
                <a:avLst/>
                <a:gdLst/>
                <a:ahLst/>
                <a:cxnLst/>
                <a:rect l="l" t="t" r="r" b="b"/>
                <a:pathLst>
                  <a:path w="43778" h="1407" extrusionOk="0">
                    <a:moveTo>
                      <a:pt x="0" y="0"/>
                    </a:moveTo>
                    <a:lnTo>
                      <a:pt x="0" y="1406"/>
                    </a:lnTo>
                    <a:lnTo>
                      <a:pt x="43777" y="1406"/>
                    </a:lnTo>
                    <a:lnTo>
                      <a:pt x="4377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6" name="Google Shape;296;p38"/>
              <p:cNvGrpSpPr/>
              <p:nvPr/>
            </p:nvGrpSpPr>
            <p:grpSpPr>
              <a:xfrm>
                <a:off x="215975" y="111150"/>
                <a:ext cx="642950" cy="120600"/>
                <a:chOff x="215975" y="152625"/>
                <a:chExt cx="642950" cy="120600"/>
              </a:xfrm>
            </p:grpSpPr>
            <p:sp>
              <p:nvSpPr>
                <p:cNvPr id="297" name="Google Shape;297;p38"/>
                <p:cNvSpPr/>
                <p:nvPr/>
              </p:nvSpPr>
              <p:spPr>
                <a:xfrm>
                  <a:off x="215975" y="152625"/>
                  <a:ext cx="120600" cy="1206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38"/>
                <p:cNvSpPr/>
                <p:nvPr/>
              </p:nvSpPr>
              <p:spPr>
                <a:xfrm>
                  <a:off x="477150" y="152625"/>
                  <a:ext cx="120600" cy="1206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38"/>
                <p:cNvSpPr/>
                <p:nvPr/>
              </p:nvSpPr>
              <p:spPr>
                <a:xfrm>
                  <a:off x="738325" y="152625"/>
                  <a:ext cx="120600" cy="1206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cxnSp>
          <p:nvCxnSpPr>
            <p:cNvPr id="300" name="Google Shape;300;p38"/>
            <p:cNvCxnSpPr/>
            <p:nvPr/>
          </p:nvCxnSpPr>
          <p:spPr>
            <a:xfrm>
              <a:off x="104775" y="204750"/>
              <a:ext cx="0" cy="4938900"/>
            </a:xfrm>
            <a:prstGeom prst="straightConnector1">
              <a:avLst/>
            </a:prstGeom>
            <a:noFill/>
            <a:ln w="9525" cap="flat" cmpd="sng">
              <a:solidFill>
                <a:schemeClr val="accent1"/>
              </a:solidFill>
              <a:prstDash val="solid"/>
              <a:round/>
              <a:headEnd type="none" w="med" len="med"/>
              <a:tailEnd type="none" w="med" len="med"/>
            </a:ln>
          </p:spPr>
        </p:cxnSp>
      </p:gr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and text 3">
  <p:cSld name="CUSTOM_3_1_1_1_1">
    <p:spTree>
      <p:nvGrpSpPr>
        <p:cNvPr id="1" name="Shape 301"/>
        <p:cNvGrpSpPr/>
        <p:nvPr/>
      </p:nvGrpSpPr>
      <p:grpSpPr>
        <a:xfrm>
          <a:off x="0" y="0"/>
          <a:ext cx="0" cy="0"/>
          <a:chOff x="0" y="0"/>
          <a:chExt cx="0" cy="0"/>
        </a:xfrm>
      </p:grpSpPr>
      <p:grpSp>
        <p:nvGrpSpPr>
          <p:cNvPr id="302" name="Google Shape;302;p39"/>
          <p:cNvGrpSpPr/>
          <p:nvPr/>
        </p:nvGrpSpPr>
        <p:grpSpPr>
          <a:xfrm>
            <a:off x="-25" y="0"/>
            <a:ext cx="9144020" cy="342900"/>
            <a:chOff x="-25" y="0"/>
            <a:chExt cx="9144020" cy="342900"/>
          </a:xfrm>
        </p:grpSpPr>
        <p:sp>
          <p:nvSpPr>
            <p:cNvPr id="303" name="Google Shape;303;p39"/>
            <p:cNvSpPr/>
            <p:nvPr/>
          </p:nvSpPr>
          <p:spPr>
            <a:xfrm>
              <a:off x="-25" y="0"/>
              <a:ext cx="9144020" cy="342900"/>
            </a:xfrm>
            <a:custGeom>
              <a:avLst/>
              <a:gdLst/>
              <a:ahLst/>
              <a:cxnLst/>
              <a:rect l="l" t="t" r="r" b="b"/>
              <a:pathLst>
                <a:path w="43778" h="1407" extrusionOk="0">
                  <a:moveTo>
                    <a:pt x="0" y="0"/>
                  </a:moveTo>
                  <a:lnTo>
                    <a:pt x="0" y="1406"/>
                  </a:lnTo>
                  <a:lnTo>
                    <a:pt x="43777" y="1406"/>
                  </a:lnTo>
                  <a:lnTo>
                    <a:pt x="4377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04" name="Google Shape;304;p39"/>
            <p:cNvGrpSpPr/>
            <p:nvPr/>
          </p:nvGrpSpPr>
          <p:grpSpPr>
            <a:xfrm>
              <a:off x="215975" y="111150"/>
              <a:ext cx="642950" cy="120600"/>
              <a:chOff x="215975" y="152625"/>
              <a:chExt cx="642950" cy="120600"/>
            </a:xfrm>
          </p:grpSpPr>
          <p:sp>
            <p:nvSpPr>
              <p:cNvPr id="305" name="Google Shape;305;p39"/>
              <p:cNvSpPr/>
              <p:nvPr/>
            </p:nvSpPr>
            <p:spPr>
              <a:xfrm>
                <a:off x="215975" y="152625"/>
                <a:ext cx="120600" cy="1206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39"/>
              <p:cNvSpPr/>
              <p:nvPr/>
            </p:nvSpPr>
            <p:spPr>
              <a:xfrm>
                <a:off x="477150" y="152625"/>
                <a:ext cx="120600" cy="1206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39"/>
              <p:cNvSpPr/>
              <p:nvPr/>
            </p:nvSpPr>
            <p:spPr>
              <a:xfrm>
                <a:off x="738325" y="152625"/>
                <a:ext cx="120600" cy="1206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08" name="Google Shape;308;p39"/>
          <p:cNvSpPr txBox="1">
            <a:spLocks noGrp="1"/>
          </p:cNvSpPr>
          <p:nvPr>
            <p:ph type="subTitle" idx="1"/>
          </p:nvPr>
        </p:nvSpPr>
        <p:spPr>
          <a:xfrm>
            <a:off x="714300" y="1443625"/>
            <a:ext cx="7715400" cy="3160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Char char="●"/>
              <a:defRPr sz="1400"/>
            </a:lvl1pPr>
            <a:lvl2pPr lvl="1" rtl="0">
              <a:lnSpc>
                <a:spcPct val="100000"/>
              </a:lnSpc>
              <a:spcBef>
                <a:spcPts val="0"/>
              </a:spcBef>
              <a:spcAft>
                <a:spcPts val="0"/>
              </a:spcAft>
              <a:buSzPts val="1300"/>
              <a:buChar char="○"/>
              <a:defRPr/>
            </a:lvl2pPr>
            <a:lvl3pPr lvl="2" rtl="0">
              <a:lnSpc>
                <a:spcPct val="100000"/>
              </a:lnSpc>
              <a:spcBef>
                <a:spcPts val="0"/>
              </a:spcBef>
              <a:spcAft>
                <a:spcPts val="0"/>
              </a:spcAft>
              <a:buSzPts val="1300"/>
              <a:buChar char="■"/>
              <a:defRPr/>
            </a:lvl3pPr>
            <a:lvl4pPr lvl="3" rtl="0">
              <a:lnSpc>
                <a:spcPct val="100000"/>
              </a:lnSpc>
              <a:spcBef>
                <a:spcPts val="0"/>
              </a:spcBef>
              <a:spcAft>
                <a:spcPts val="0"/>
              </a:spcAft>
              <a:buSzPts val="1300"/>
              <a:buChar char="●"/>
              <a:defRPr/>
            </a:lvl4pPr>
            <a:lvl5pPr lvl="4" rtl="0">
              <a:lnSpc>
                <a:spcPct val="100000"/>
              </a:lnSpc>
              <a:spcBef>
                <a:spcPts val="0"/>
              </a:spcBef>
              <a:spcAft>
                <a:spcPts val="0"/>
              </a:spcAft>
              <a:buSzPts val="1300"/>
              <a:buChar char="○"/>
              <a:defRPr/>
            </a:lvl5pPr>
            <a:lvl6pPr lvl="5" rtl="0">
              <a:lnSpc>
                <a:spcPct val="100000"/>
              </a:lnSpc>
              <a:spcBef>
                <a:spcPts val="0"/>
              </a:spcBef>
              <a:spcAft>
                <a:spcPts val="0"/>
              </a:spcAft>
              <a:buSzPts val="1300"/>
              <a:buChar char="■"/>
              <a:defRPr/>
            </a:lvl6pPr>
            <a:lvl7pPr lvl="6" rtl="0">
              <a:lnSpc>
                <a:spcPct val="100000"/>
              </a:lnSpc>
              <a:spcBef>
                <a:spcPts val="0"/>
              </a:spcBef>
              <a:spcAft>
                <a:spcPts val="0"/>
              </a:spcAft>
              <a:buSzPts val="1300"/>
              <a:buChar char="●"/>
              <a:defRPr/>
            </a:lvl7pPr>
            <a:lvl8pPr lvl="7" rtl="0">
              <a:lnSpc>
                <a:spcPct val="100000"/>
              </a:lnSpc>
              <a:spcBef>
                <a:spcPts val="0"/>
              </a:spcBef>
              <a:spcAft>
                <a:spcPts val="0"/>
              </a:spcAft>
              <a:buSzPts val="1300"/>
              <a:buChar char="○"/>
              <a:defRPr/>
            </a:lvl8pPr>
            <a:lvl9pPr lvl="8" rtl="0">
              <a:lnSpc>
                <a:spcPct val="100000"/>
              </a:lnSpc>
              <a:spcBef>
                <a:spcPts val="0"/>
              </a:spcBef>
              <a:spcAft>
                <a:spcPts val="0"/>
              </a:spcAft>
              <a:buSzPts val="1300"/>
              <a:buChar char="■"/>
              <a:defRPr/>
            </a:lvl9pPr>
          </a:lstStyle>
          <a:p>
            <a:endParaRPr/>
          </a:p>
        </p:txBody>
      </p:sp>
      <p:sp>
        <p:nvSpPr>
          <p:cNvPr id="309" name="Google Shape;309;p39"/>
          <p:cNvSpPr txBox="1">
            <a:spLocks noGrp="1"/>
          </p:cNvSpPr>
          <p:nvPr>
            <p:ph type="title"/>
          </p:nvPr>
        </p:nvSpPr>
        <p:spPr>
          <a:xfrm>
            <a:off x="714300" y="549600"/>
            <a:ext cx="7715400" cy="4680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hanks">
  <p:cSld name="CUSTOM_5">
    <p:spTree>
      <p:nvGrpSpPr>
        <p:cNvPr id="1" name="Shape 310"/>
        <p:cNvGrpSpPr/>
        <p:nvPr/>
      </p:nvGrpSpPr>
      <p:grpSpPr>
        <a:xfrm>
          <a:off x="0" y="0"/>
          <a:ext cx="0" cy="0"/>
          <a:chOff x="0" y="0"/>
          <a:chExt cx="0" cy="0"/>
        </a:xfrm>
      </p:grpSpPr>
      <p:grpSp>
        <p:nvGrpSpPr>
          <p:cNvPr id="311" name="Google Shape;311;p40"/>
          <p:cNvGrpSpPr/>
          <p:nvPr/>
        </p:nvGrpSpPr>
        <p:grpSpPr>
          <a:xfrm flipH="1">
            <a:off x="214694" y="123860"/>
            <a:ext cx="8552969" cy="4510486"/>
            <a:chOff x="45421" y="890559"/>
            <a:chExt cx="6688800" cy="3527400"/>
          </a:xfrm>
        </p:grpSpPr>
        <p:sp>
          <p:nvSpPr>
            <p:cNvPr id="312" name="Google Shape;312;p40"/>
            <p:cNvSpPr/>
            <p:nvPr/>
          </p:nvSpPr>
          <p:spPr>
            <a:xfrm>
              <a:off x="45421" y="890559"/>
              <a:ext cx="6688800" cy="3527400"/>
            </a:xfrm>
            <a:prstGeom prst="roundRect">
              <a:avLst>
                <a:gd name="adj" fmla="val 4601"/>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40"/>
            <p:cNvSpPr/>
            <p:nvPr/>
          </p:nvSpPr>
          <p:spPr>
            <a:xfrm>
              <a:off x="95031" y="1109631"/>
              <a:ext cx="6572400" cy="3246900"/>
            </a:xfrm>
            <a:prstGeom prst="roundRect">
              <a:avLst>
                <a:gd name="adj" fmla="val 4795"/>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40"/>
            <p:cNvSpPr/>
            <p:nvPr/>
          </p:nvSpPr>
          <p:spPr>
            <a:xfrm>
              <a:off x="6588804" y="965036"/>
              <a:ext cx="78697" cy="78697"/>
            </a:xfrm>
            <a:custGeom>
              <a:avLst/>
              <a:gdLst/>
              <a:ahLst/>
              <a:cxnLst/>
              <a:rect l="l" t="t" r="r" b="b"/>
              <a:pathLst>
                <a:path w="349" h="349" extrusionOk="0">
                  <a:moveTo>
                    <a:pt x="174" y="1"/>
                  </a:moveTo>
                  <a:cubicBezTo>
                    <a:pt x="87" y="1"/>
                    <a:pt x="0" y="88"/>
                    <a:pt x="0" y="175"/>
                  </a:cubicBezTo>
                  <a:cubicBezTo>
                    <a:pt x="0" y="276"/>
                    <a:pt x="87" y="348"/>
                    <a:pt x="174" y="348"/>
                  </a:cubicBezTo>
                  <a:cubicBezTo>
                    <a:pt x="276" y="348"/>
                    <a:pt x="348" y="276"/>
                    <a:pt x="348" y="175"/>
                  </a:cubicBezTo>
                  <a:cubicBezTo>
                    <a:pt x="348" y="88"/>
                    <a:pt x="276" y="1"/>
                    <a:pt x="17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40"/>
            <p:cNvSpPr/>
            <p:nvPr/>
          </p:nvSpPr>
          <p:spPr>
            <a:xfrm>
              <a:off x="6461401" y="965036"/>
              <a:ext cx="78471" cy="78697"/>
            </a:xfrm>
            <a:custGeom>
              <a:avLst/>
              <a:gdLst/>
              <a:ahLst/>
              <a:cxnLst/>
              <a:rect l="l" t="t" r="r" b="b"/>
              <a:pathLst>
                <a:path w="348" h="349" extrusionOk="0">
                  <a:moveTo>
                    <a:pt x="174" y="1"/>
                  </a:moveTo>
                  <a:cubicBezTo>
                    <a:pt x="73" y="1"/>
                    <a:pt x="0" y="88"/>
                    <a:pt x="0" y="175"/>
                  </a:cubicBezTo>
                  <a:cubicBezTo>
                    <a:pt x="0" y="276"/>
                    <a:pt x="73" y="348"/>
                    <a:pt x="174" y="348"/>
                  </a:cubicBezTo>
                  <a:cubicBezTo>
                    <a:pt x="275" y="348"/>
                    <a:pt x="348" y="276"/>
                    <a:pt x="348" y="175"/>
                  </a:cubicBezTo>
                  <a:cubicBezTo>
                    <a:pt x="348" y="88"/>
                    <a:pt x="275" y="1"/>
                    <a:pt x="17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40"/>
            <p:cNvSpPr/>
            <p:nvPr/>
          </p:nvSpPr>
          <p:spPr>
            <a:xfrm>
              <a:off x="6314155" y="963911"/>
              <a:ext cx="95158" cy="80952"/>
            </a:xfrm>
            <a:custGeom>
              <a:avLst/>
              <a:gdLst/>
              <a:ahLst/>
              <a:cxnLst/>
              <a:rect l="l" t="t" r="r" b="b"/>
              <a:pathLst>
                <a:path w="422" h="359" extrusionOk="0">
                  <a:moveTo>
                    <a:pt x="247" y="1"/>
                  </a:moveTo>
                  <a:cubicBezTo>
                    <a:pt x="88" y="1"/>
                    <a:pt x="1" y="189"/>
                    <a:pt x="117" y="305"/>
                  </a:cubicBezTo>
                  <a:cubicBezTo>
                    <a:pt x="154" y="342"/>
                    <a:pt x="198" y="358"/>
                    <a:pt x="241" y="358"/>
                  </a:cubicBezTo>
                  <a:cubicBezTo>
                    <a:pt x="334" y="358"/>
                    <a:pt x="421" y="283"/>
                    <a:pt x="421" y="175"/>
                  </a:cubicBezTo>
                  <a:cubicBezTo>
                    <a:pt x="421" y="73"/>
                    <a:pt x="349" y="1"/>
                    <a:pt x="24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7" name="Google Shape;317;p40"/>
          <p:cNvGrpSpPr/>
          <p:nvPr/>
        </p:nvGrpSpPr>
        <p:grpSpPr>
          <a:xfrm flipH="1">
            <a:off x="394192" y="461737"/>
            <a:ext cx="8552969" cy="4510486"/>
            <a:chOff x="45421" y="890559"/>
            <a:chExt cx="6688800" cy="3527400"/>
          </a:xfrm>
        </p:grpSpPr>
        <p:sp>
          <p:nvSpPr>
            <p:cNvPr id="318" name="Google Shape;318;p40"/>
            <p:cNvSpPr/>
            <p:nvPr/>
          </p:nvSpPr>
          <p:spPr>
            <a:xfrm>
              <a:off x="45421" y="890559"/>
              <a:ext cx="6688800" cy="3527400"/>
            </a:xfrm>
            <a:prstGeom prst="roundRect">
              <a:avLst>
                <a:gd name="adj" fmla="val 4601"/>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40"/>
            <p:cNvSpPr/>
            <p:nvPr/>
          </p:nvSpPr>
          <p:spPr>
            <a:xfrm>
              <a:off x="95031" y="1109631"/>
              <a:ext cx="6572400" cy="3246900"/>
            </a:xfrm>
            <a:prstGeom prst="roundRect">
              <a:avLst>
                <a:gd name="adj" fmla="val 4795"/>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40"/>
            <p:cNvSpPr/>
            <p:nvPr/>
          </p:nvSpPr>
          <p:spPr>
            <a:xfrm>
              <a:off x="6588804" y="965036"/>
              <a:ext cx="78697" cy="78697"/>
            </a:xfrm>
            <a:custGeom>
              <a:avLst/>
              <a:gdLst/>
              <a:ahLst/>
              <a:cxnLst/>
              <a:rect l="l" t="t" r="r" b="b"/>
              <a:pathLst>
                <a:path w="349" h="349" extrusionOk="0">
                  <a:moveTo>
                    <a:pt x="174" y="1"/>
                  </a:moveTo>
                  <a:cubicBezTo>
                    <a:pt x="87" y="1"/>
                    <a:pt x="0" y="88"/>
                    <a:pt x="0" y="175"/>
                  </a:cubicBezTo>
                  <a:cubicBezTo>
                    <a:pt x="0" y="276"/>
                    <a:pt x="87" y="348"/>
                    <a:pt x="174" y="348"/>
                  </a:cubicBezTo>
                  <a:cubicBezTo>
                    <a:pt x="276" y="348"/>
                    <a:pt x="348" y="276"/>
                    <a:pt x="348" y="175"/>
                  </a:cubicBezTo>
                  <a:cubicBezTo>
                    <a:pt x="348" y="88"/>
                    <a:pt x="276" y="1"/>
                    <a:pt x="17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40"/>
            <p:cNvSpPr/>
            <p:nvPr/>
          </p:nvSpPr>
          <p:spPr>
            <a:xfrm>
              <a:off x="6461401" y="965036"/>
              <a:ext cx="78471" cy="78697"/>
            </a:xfrm>
            <a:custGeom>
              <a:avLst/>
              <a:gdLst/>
              <a:ahLst/>
              <a:cxnLst/>
              <a:rect l="l" t="t" r="r" b="b"/>
              <a:pathLst>
                <a:path w="348" h="349" extrusionOk="0">
                  <a:moveTo>
                    <a:pt x="174" y="1"/>
                  </a:moveTo>
                  <a:cubicBezTo>
                    <a:pt x="73" y="1"/>
                    <a:pt x="0" y="88"/>
                    <a:pt x="0" y="175"/>
                  </a:cubicBezTo>
                  <a:cubicBezTo>
                    <a:pt x="0" y="276"/>
                    <a:pt x="73" y="348"/>
                    <a:pt x="174" y="348"/>
                  </a:cubicBezTo>
                  <a:cubicBezTo>
                    <a:pt x="275" y="348"/>
                    <a:pt x="348" y="276"/>
                    <a:pt x="348" y="175"/>
                  </a:cubicBezTo>
                  <a:cubicBezTo>
                    <a:pt x="348" y="88"/>
                    <a:pt x="275" y="1"/>
                    <a:pt x="17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40"/>
            <p:cNvSpPr/>
            <p:nvPr/>
          </p:nvSpPr>
          <p:spPr>
            <a:xfrm>
              <a:off x="6314155" y="963911"/>
              <a:ext cx="95158" cy="80952"/>
            </a:xfrm>
            <a:custGeom>
              <a:avLst/>
              <a:gdLst/>
              <a:ahLst/>
              <a:cxnLst/>
              <a:rect l="l" t="t" r="r" b="b"/>
              <a:pathLst>
                <a:path w="422" h="359" extrusionOk="0">
                  <a:moveTo>
                    <a:pt x="247" y="1"/>
                  </a:moveTo>
                  <a:cubicBezTo>
                    <a:pt x="88" y="1"/>
                    <a:pt x="1" y="189"/>
                    <a:pt x="117" y="305"/>
                  </a:cubicBezTo>
                  <a:cubicBezTo>
                    <a:pt x="154" y="342"/>
                    <a:pt x="198" y="358"/>
                    <a:pt x="241" y="358"/>
                  </a:cubicBezTo>
                  <a:cubicBezTo>
                    <a:pt x="334" y="358"/>
                    <a:pt x="421" y="283"/>
                    <a:pt x="421" y="175"/>
                  </a:cubicBezTo>
                  <a:cubicBezTo>
                    <a:pt x="421" y="73"/>
                    <a:pt x="349" y="1"/>
                    <a:pt x="2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23" name="Google Shape;323;p40"/>
          <p:cNvSpPr txBox="1">
            <a:spLocks noGrp="1"/>
          </p:cNvSpPr>
          <p:nvPr>
            <p:ph type="title"/>
          </p:nvPr>
        </p:nvSpPr>
        <p:spPr>
          <a:xfrm>
            <a:off x="1019175" y="808600"/>
            <a:ext cx="3552900" cy="1037700"/>
          </a:xfrm>
          <a:prstGeom prst="rect">
            <a:avLst/>
          </a:prstGeom>
        </p:spPr>
        <p:txBody>
          <a:bodyPr spcFirstLastPara="1" wrap="square" lIns="91425" tIns="91425" rIns="91425" bIns="91425" anchor="b" anchorCtr="0">
            <a:noAutofit/>
          </a:bodyPr>
          <a:lstStyle>
            <a:lvl1pPr lvl="0" rtl="0">
              <a:spcBef>
                <a:spcPts val="0"/>
              </a:spcBef>
              <a:spcAft>
                <a:spcPts val="0"/>
              </a:spcAft>
              <a:buSzPts val="4200"/>
              <a:buNone/>
              <a:defRPr sz="61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324" name="Google Shape;324;p40"/>
          <p:cNvSpPr txBox="1">
            <a:spLocks noGrp="1"/>
          </p:cNvSpPr>
          <p:nvPr>
            <p:ph type="subTitle" idx="1"/>
          </p:nvPr>
        </p:nvSpPr>
        <p:spPr>
          <a:xfrm>
            <a:off x="1019175" y="1789000"/>
            <a:ext cx="3552900" cy="1184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300"/>
              <a:buNone/>
              <a:defRPr/>
            </a:lvl2pPr>
            <a:lvl3pPr lvl="2" algn="ctr" rtl="0">
              <a:lnSpc>
                <a:spcPct val="100000"/>
              </a:lnSpc>
              <a:spcBef>
                <a:spcPts val="0"/>
              </a:spcBef>
              <a:spcAft>
                <a:spcPts val="0"/>
              </a:spcAft>
              <a:buSzPts val="1300"/>
              <a:buNone/>
              <a:defRPr/>
            </a:lvl3pPr>
            <a:lvl4pPr lvl="3" algn="ctr" rtl="0">
              <a:lnSpc>
                <a:spcPct val="100000"/>
              </a:lnSpc>
              <a:spcBef>
                <a:spcPts val="0"/>
              </a:spcBef>
              <a:spcAft>
                <a:spcPts val="0"/>
              </a:spcAft>
              <a:buSzPts val="1300"/>
              <a:buNone/>
              <a:defRPr/>
            </a:lvl4pPr>
            <a:lvl5pPr lvl="4" algn="ctr" rtl="0">
              <a:lnSpc>
                <a:spcPct val="100000"/>
              </a:lnSpc>
              <a:spcBef>
                <a:spcPts val="0"/>
              </a:spcBef>
              <a:spcAft>
                <a:spcPts val="0"/>
              </a:spcAft>
              <a:buSzPts val="1300"/>
              <a:buNone/>
              <a:defRPr/>
            </a:lvl5pPr>
            <a:lvl6pPr lvl="5" algn="ctr" rtl="0">
              <a:lnSpc>
                <a:spcPct val="100000"/>
              </a:lnSpc>
              <a:spcBef>
                <a:spcPts val="0"/>
              </a:spcBef>
              <a:spcAft>
                <a:spcPts val="0"/>
              </a:spcAft>
              <a:buSzPts val="1300"/>
              <a:buNone/>
              <a:defRPr/>
            </a:lvl6pPr>
            <a:lvl7pPr lvl="6" algn="ctr" rtl="0">
              <a:lnSpc>
                <a:spcPct val="100000"/>
              </a:lnSpc>
              <a:spcBef>
                <a:spcPts val="0"/>
              </a:spcBef>
              <a:spcAft>
                <a:spcPts val="0"/>
              </a:spcAft>
              <a:buSzPts val="1300"/>
              <a:buNone/>
              <a:defRPr/>
            </a:lvl7pPr>
            <a:lvl8pPr lvl="7" algn="ctr" rtl="0">
              <a:lnSpc>
                <a:spcPct val="100000"/>
              </a:lnSpc>
              <a:spcBef>
                <a:spcPts val="0"/>
              </a:spcBef>
              <a:spcAft>
                <a:spcPts val="0"/>
              </a:spcAft>
              <a:buSzPts val="1300"/>
              <a:buNone/>
              <a:defRPr/>
            </a:lvl8pPr>
            <a:lvl9pPr lvl="8" algn="ctr" rtl="0">
              <a:lnSpc>
                <a:spcPct val="100000"/>
              </a:lnSpc>
              <a:spcBef>
                <a:spcPts val="0"/>
              </a:spcBef>
              <a:spcAft>
                <a:spcPts val="0"/>
              </a:spcAft>
              <a:buSzPts val="1300"/>
              <a:buNone/>
              <a:defRPr/>
            </a:lvl9pPr>
          </a:lstStyle>
          <a:p>
            <a:endParaRPr/>
          </a:p>
        </p:txBody>
      </p:sp>
      <p:sp>
        <p:nvSpPr>
          <p:cNvPr id="325" name="Google Shape;325;p40"/>
          <p:cNvSpPr txBox="1"/>
          <p:nvPr/>
        </p:nvSpPr>
        <p:spPr>
          <a:xfrm>
            <a:off x="1019175" y="3812950"/>
            <a:ext cx="3422400" cy="685800"/>
          </a:xfrm>
          <a:prstGeom prst="rect">
            <a:avLst/>
          </a:prstGeom>
          <a:noFill/>
          <a:ln>
            <a:noFill/>
          </a:ln>
        </p:spPr>
        <p:txBody>
          <a:bodyPr spcFirstLastPara="1" wrap="square" lIns="91425" tIns="91425" rIns="91425" bIns="91425" anchor="t" anchorCtr="0">
            <a:noAutofit/>
          </a:bodyPr>
          <a:lstStyle/>
          <a:p>
            <a:pPr marL="0" lvl="0" indent="0" algn="l" rtl="0">
              <a:spcBef>
                <a:spcPts val="300"/>
              </a:spcBef>
              <a:spcAft>
                <a:spcPts val="0"/>
              </a:spcAft>
              <a:buNone/>
            </a:pPr>
            <a:r>
              <a:rPr lang="en" sz="900">
                <a:solidFill>
                  <a:srgbClr val="434343"/>
                </a:solidFill>
                <a:latin typeface="Montserrat"/>
                <a:ea typeface="Montserrat"/>
                <a:cs typeface="Montserrat"/>
                <a:sym typeface="Montserrat"/>
              </a:rPr>
              <a:t>CREDITS: This presentation template was created by </a:t>
            </a:r>
            <a:r>
              <a:rPr lang="en" sz="900">
                <a:solidFill>
                  <a:srgbClr val="434343"/>
                </a:solidFill>
                <a:uFill>
                  <a:noFill/>
                </a:uFill>
                <a:latin typeface="Montserrat"/>
                <a:ea typeface="Montserrat"/>
                <a:cs typeface="Montserrat"/>
                <a:sym typeface="Montserrat"/>
                <a:hlinkClick r:id="rId2">
                  <a:extLst>
                    <a:ext uri="{A12FA001-AC4F-418D-AE19-62706E023703}">
                      <ahyp:hlinkClr xmlns:ahyp="http://schemas.microsoft.com/office/drawing/2018/hyperlinkcolor" val="tx"/>
                    </a:ext>
                  </a:extLst>
                </a:hlinkClick>
              </a:rPr>
              <a:t>Slidesgo</a:t>
            </a:r>
            <a:r>
              <a:rPr lang="en" sz="900">
                <a:solidFill>
                  <a:srgbClr val="434343"/>
                </a:solidFill>
                <a:latin typeface="Montserrat"/>
                <a:ea typeface="Montserrat"/>
                <a:cs typeface="Montserrat"/>
                <a:sym typeface="Montserrat"/>
              </a:rPr>
              <a:t>, including icons by </a:t>
            </a:r>
            <a:r>
              <a:rPr lang="en" sz="900">
                <a:solidFill>
                  <a:srgbClr val="434343"/>
                </a:solidFill>
                <a:uFill>
                  <a:noFill/>
                </a:uFill>
                <a:latin typeface="Montserrat"/>
                <a:ea typeface="Montserrat"/>
                <a:cs typeface="Montserrat"/>
                <a:sym typeface="Montserrat"/>
                <a:hlinkClick r:id="rId3">
                  <a:extLst>
                    <a:ext uri="{A12FA001-AC4F-418D-AE19-62706E023703}">
                      <ahyp:hlinkClr xmlns:ahyp="http://schemas.microsoft.com/office/drawing/2018/hyperlinkcolor" val="tx"/>
                    </a:ext>
                  </a:extLst>
                </a:hlinkClick>
              </a:rPr>
              <a:t>Flaticon</a:t>
            </a:r>
            <a:r>
              <a:rPr lang="en" sz="900">
                <a:solidFill>
                  <a:srgbClr val="434343"/>
                </a:solidFill>
                <a:latin typeface="Montserrat"/>
                <a:ea typeface="Montserrat"/>
                <a:cs typeface="Montserrat"/>
                <a:sym typeface="Montserrat"/>
              </a:rPr>
              <a:t>, and infographics &amp; images by </a:t>
            </a:r>
            <a:r>
              <a:rPr lang="en" sz="900">
                <a:solidFill>
                  <a:srgbClr val="434343"/>
                </a:solidFill>
                <a:uFill>
                  <a:noFill/>
                </a:uFill>
                <a:latin typeface="Montserrat"/>
                <a:ea typeface="Montserrat"/>
                <a:cs typeface="Montserrat"/>
                <a:sym typeface="Montserrat"/>
                <a:hlinkClick r:id="rId4">
                  <a:extLst>
                    <a:ext uri="{A12FA001-AC4F-418D-AE19-62706E023703}">
                      <ahyp:hlinkClr xmlns:ahyp="http://schemas.microsoft.com/office/drawing/2018/hyperlinkcolor" val="tx"/>
                    </a:ext>
                  </a:extLst>
                </a:hlinkClick>
              </a:rPr>
              <a:t>Freepik</a:t>
            </a:r>
            <a:r>
              <a:rPr lang="en" sz="900">
                <a:solidFill>
                  <a:srgbClr val="434343"/>
                </a:solidFill>
                <a:latin typeface="Montserrat"/>
                <a:ea typeface="Montserrat"/>
                <a:cs typeface="Montserrat"/>
                <a:sym typeface="Montserrat"/>
              </a:rPr>
              <a:t> and illustrations</a:t>
            </a:r>
            <a:endParaRPr sz="1300">
              <a:latin typeface="Montserrat"/>
              <a:ea typeface="Montserrat"/>
              <a:cs typeface="Montserrat"/>
              <a:sym typeface="Montserrat"/>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Background">
  <p:cSld name="CUSTOM_6">
    <p:spTree>
      <p:nvGrpSpPr>
        <p:cNvPr id="1" name="Shape 326"/>
        <p:cNvGrpSpPr/>
        <p:nvPr/>
      </p:nvGrpSpPr>
      <p:grpSpPr>
        <a:xfrm>
          <a:off x="0" y="0"/>
          <a:ext cx="0" cy="0"/>
          <a:chOff x="0" y="0"/>
          <a:chExt cx="0" cy="0"/>
        </a:xfrm>
      </p:grpSpPr>
      <p:grpSp>
        <p:nvGrpSpPr>
          <p:cNvPr id="327" name="Google Shape;327;p41"/>
          <p:cNvGrpSpPr/>
          <p:nvPr/>
        </p:nvGrpSpPr>
        <p:grpSpPr>
          <a:xfrm>
            <a:off x="-25" y="0"/>
            <a:ext cx="9144020" cy="342900"/>
            <a:chOff x="-25" y="0"/>
            <a:chExt cx="9144020" cy="342900"/>
          </a:xfrm>
        </p:grpSpPr>
        <p:sp>
          <p:nvSpPr>
            <p:cNvPr id="328" name="Google Shape;328;p41"/>
            <p:cNvSpPr/>
            <p:nvPr/>
          </p:nvSpPr>
          <p:spPr>
            <a:xfrm>
              <a:off x="-25" y="0"/>
              <a:ext cx="9144020" cy="342900"/>
            </a:xfrm>
            <a:custGeom>
              <a:avLst/>
              <a:gdLst/>
              <a:ahLst/>
              <a:cxnLst/>
              <a:rect l="l" t="t" r="r" b="b"/>
              <a:pathLst>
                <a:path w="43778" h="1407" extrusionOk="0">
                  <a:moveTo>
                    <a:pt x="0" y="0"/>
                  </a:moveTo>
                  <a:lnTo>
                    <a:pt x="0" y="1406"/>
                  </a:lnTo>
                  <a:lnTo>
                    <a:pt x="43777" y="1406"/>
                  </a:lnTo>
                  <a:lnTo>
                    <a:pt x="4377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29" name="Google Shape;329;p41"/>
            <p:cNvGrpSpPr/>
            <p:nvPr/>
          </p:nvGrpSpPr>
          <p:grpSpPr>
            <a:xfrm>
              <a:off x="215975" y="111150"/>
              <a:ext cx="642950" cy="120600"/>
              <a:chOff x="215975" y="152625"/>
              <a:chExt cx="642950" cy="120600"/>
            </a:xfrm>
          </p:grpSpPr>
          <p:sp>
            <p:nvSpPr>
              <p:cNvPr id="330" name="Google Shape;330;p41"/>
              <p:cNvSpPr/>
              <p:nvPr/>
            </p:nvSpPr>
            <p:spPr>
              <a:xfrm>
                <a:off x="215975" y="152625"/>
                <a:ext cx="120600" cy="1206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41"/>
              <p:cNvSpPr/>
              <p:nvPr/>
            </p:nvSpPr>
            <p:spPr>
              <a:xfrm>
                <a:off x="477150" y="152625"/>
                <a:ext cx="120600" cy="1206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41"/>
              <p:cNvSpPr/>
              <p:nvPr/>
            </p:nvSpPr>
            <p:spPr>
              <a:xfrm>
                <a:off x="738325" y="152625"/>
                <a:ext cx="120600" cy="1206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Background 1">
  <p:cSld name="CUSTOM_6_1">
    <p:spTree>
      <p:nvGrpSpPr>
        <p:cNvPr id="1" name="Shape 333"/>
        <p:cNvGrpSpPr/>
        <p:nvPr/>
      </p:nvGrpSpPr>
      <p:grpSpPr>
        <a:xfrm>
          <a:off x="0" y="0"/>
          <a:ext cx="0" cy="0"/>
          <a:chOff x="0" y="0"/>
          <a:chExt cx="0" cy="0"/>
        </a:xfrm>
      </p:grpSpPr>
      <p:grpSp>
        <p:nvGrpSpPr>
          <p:cNvPr id="334" name="Google Shape;334;p42"/>
          <p:cNvGrpSpPr/>
          <p:nvPr/>
        </p:nvGrpSpPr>
        <p:grpSpPr>
          <a:xfrm>
            <a:off x="-25" y="0"/>
            <a:ext cx="9144020" cy="342900"/>
            <a:chOff x="-25" y="0"/>
            <a:chExt cx="9144020" cy="342900"/>
          </a:xfrm>
        </p:grpSpPr>
        <p:sp>
          <p:nvSpPr>
            <p:cNvPr id="335" name="Google Shape;335;p42"/>
            <p:cNvSpPr/>
            <p:nvPr/>
          </p:nvSpPr>
          <p:spPr>
            <a:xfrm>
              <a:off x="-25" y="0"/>
              <a:ext cx="9144020" cy="342900"/>
            </a:xfrm>
            <a:custGeom>
              <a:avLst/>
              <a:gdLst/>
              <a:ahLst/>
              <a:cxnLst/>
              <a:rect l="l" t="t" r="r" b="b"/>
              <a:pathLst>
                <a:path w="43778" h="1407" extrusionOk="0">
                  <a:moveTo>
                    <a:pt x="0" y="0"/>
                  </a:moveTo>
                  <a:lnTo>
                    <a:pt x="0" y="1406"/>
                  </a:lnTo>
                  <a:lnTo>
                    <a:pt x="43777" y="1406"/>
                  </a:lnTo>
                  <a:lnTo>
                    <a:pt x="4377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6" name="Google Shape;336;p42"/>
            <p:cNvGrpSpPr/>
            <p:nvPr/>
          </p:nvGrpSpPr>
          <p:grpSpPr>
            <a:xfrm>
              <a:off x="215975" y="111150"/>
              <a:ext cx="642950" cy="120600"/>
              <a:chOff x="215975" y="152625"/>
              <a:chExt cx="642950" cy="120600"/>
            </a:xfrm>
          </p:grpSpPr>
          <p:sp>
            <p:nvSpPr>
              <p:cNvPr id="337" name="Google Shape;337;p42"/>
              <p:cNvSpPr/>
              <p:nvPr/>
            </p:nvSpPr>
            <p:spPr>
              <a:xfrm>
                <a:off x="215975" y="152625"/>
                <a:ext cx="120600" cy="1206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42"/>
              <p:cNvSpPr/>
              <p:nvPr/>
            </p:nvSpPr>
            <p:spPr>
              <a:xfrm>
                <a:off x="477150" y="152625"/>
                <a:ext cx="120600" cy="1206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42"/>
              <p:cNvSpPr/>
              <p:nvPr/>
            </p:nvSpPr>
            <p:spPr>
              <a:xfrm>
                <a:off x="738325" y="152625"/>
                <a:ext cx="120600" cy="1206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40" name="Google Shape;340;p42"/>
          <p:cNvGrpSpPr/>
          <p:nvPr/>
        </p:nvGrpSpPr>
        <p:grpSpPr>
          <a:xfrm>
            <a:off x="66650" y="204750"/>
            <a:ext cx="9077378" cy="4938900"/>
            <a:chOff x="104750" y="204750"/>
            <a:chExt cx="9077378" cy="4938900"/>
          </a:xfrm>
        </p:grpSpPr>
        <p:grpSp>
          <p:nvGrpSpPr>
            <p:cNvPr id="341" name="Google Shape;341;p42"/>
            <p:cNvGrpSpPr/>
            <p:nvPr/>
          </p:nvGrpSpPr>
          <p:grpSpPr>
            <a:xfrm>
              <a:off x="104750" y="206700"/>
              <a:ext cx="9077378" cy="342900"/>
              <a:chOff x="-25" y="0"/>
              <a:chExt cx="9182983" cy="342900"/>
            </a:xfrm>
          </p:grpSpPr>
          <p:sp>
            <p:nvSpPr>
              <p:cNvPr id="342" name="Google Shape;342;p42"/>
              <p:cNvSpPr/>
              <p:nvPr/>
            </p:nvSpPr>
            <p:spPr>
              <a:xfrm>
                <a:off x="-25" y="0"/>
                <a:ext cx="9182983" cy="342900"/>
              </a:xfrm>
              <a:custGeom>
                <a:avLst/>
                <a:gdLst/>
                <a:ahLst/>
                <a:cxnLst/>
                <a:rect l="l" t="t" r="r" b="b"/>
                <a:pathLst>
                  <a:path w="43778" h="1407" extrusionOk="0">
                    <a:moveTo>
                      <a:pt x="0" y="0"/>
                    </a:moveTo>
                    <a:lnTo>
                      <a:pt x="0" y="1406"/>
                    </a:lnTo>
                    <a:lnTo>
                      <a:pt x="43777" y="1406"/>
                    </a:lnTo>
                    <a:lnTo>
                      <a:pt x="4377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43" name="Google Shape;343;p42"/>
              <p:cNvGrpSpPr/>
              <p:nvPr/>
            </p:nvGrpSpPr>
            <p:grpSpPr>
              <a:xfrm>
                <a:off x="215975" y="111150"/>
                <a:ext cx="642950" cy="120600"/>
                <a:chOff x="215975" y="152625"/>
                <a:chExt cx="642950" cy="120600"/>
              </a:xfrm>
            </p:grpSpPr>
            <p:sp>
              <p:nvSpPr>
                <p:cNvPr id="344" name="Google Shape;344;p42"/>
                <p:cNvSpPr/>
                <p:nvPr/>
              </p:nvSpPr>
              <p:spPr>
                <a:xfrm>
                  <a:off x="215975" y="152625"/>
                  <a:ext cx="120600" cy="1206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42"/>
                <p:cNvSpPr/>
                <p:nvPr/>
              </p:nvSpPr>
              <p:spPr>
                <a:xfrm>
                  <a:off x="477150" y="152625"/>
                  <a:ext cx="120600" cy="1206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42"/>
                <p:cNvSpPr/>
                <p:nvPr/>
              </p:nvSpPr>
              <p:spPr>
                <a:xfrm>
                  <a:off x="738325" y="152625"/>
                  <a:ext cx="120600" cy="1206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cxnSp>
          <p:nvCxnSpPr>
            <p:cNvPr id="347" name="Google Shape;347;p42"/>
            <p:cNvCxnSpPr/>
            <p:nvPr/>
          </p:nvCxnSpPr>
          <p:spPr>
            <a:xfrm>
              <a:off x="104775" y="204750"/>
              <a:ext cx="0" cy="4938900"/>
            </a:xfrm>
            <a:prstGeom prst="straightConnector1">
              <a:avLst/>
            </a:prstGeom>
            <a:noFill/>
            <a:ln w="9525" cap="flat" cmpd="sng">
              <a:solidFill>
                <a:schemeClr val="accent1"/>
              </a:solidFill>
              <a:prstDash val="solid"/>
              <a:round/>
              <a:headEnd type="none" w="med" len="med"/>
              <a:tailEnd type="none" w="med" len="med"/>
            </a:ln>
          </p:spPr>
        </p:cxnSp>
      </p:grpSp>
      <p:grpSp>
        <p:nvGrpSpPr>
          <p:cNvPr id="348" name="Google Shape;348;p42"/>
          <p:cNvGrpSpPr/>
          <p:nvPr/>
        </p:nvGrpSpPr>
        <p:grpSpPr>
          <a:xfrm>
            <a:off x="157050" y="405675"/>
            <a:ext cx="8986935" cy="4747800"/>
            <a:chOff x="104746" y="204750"/>
            <a:chExt cx="8986935" cy="4747800"/>
          </a:xfrm>
        </p:grpSpPr>
        <p:grpSp>
          <p:nvGrpSpPr>
            <p:cNvPr id="349" name="Google Shape;349;p42"/>
            <p:cNvGrpSpPr/>
            <p:nvPr/>
          </p:nvGrpSpPr>
          <p:grpSpPr>
            <a:xfrm>
              <a:off x="104746" y="206700"/>
              <a:ext cx="8986935" cy="342900"/>
              <a:chOff x="-29" y="0"/>
              <a:chExt cx="9091487" cy="342900"/>
            </a:xfrm>
          </p:grpSpPr>
          <p:sp>
            <p:nvSpPr>
              <p:cNvPr id="350" name="Google Shape;350;p42"/>
              <p:cNvSpPr/>
              <p:nvPr/>
            </p:nvSpPr>
            <p:spPr>
              <a:xfrm>
                <a:off x="-29" y="0"/>
                <a:ext cx="9091487" cy="342900"/>
              </a:xfrm>
              <a:custGeom>
                <a:avLst/>
                <a:gdLst/>
                <a:ahLst/>
                <a:cxnLst/>
                <a:rect l="l" t="t" r="r" b="b"/>
                <a:pathLst>
                  <a:path w="43778" h="1407" extrusionOk="0">
                    <a:moveTo>
                      <a:pt x="0" y="0"/>
                    </a:moveTo>
                    <a:lnTo>
                      <a:pt x="0" y="1406"/>
                    </a:lnTo>
                    <a:lnTo>
                      <a:pt x="43777" y="1406"/>
                    </a:lnTo>
                    <a:lnTo>
                      <a:pt x="4377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51" name="Google Shape;351;p42"/>
              <p:cNvGrpSpPr/>
              <p:nvPr/>
            </p:nvGrpSpPr>
            <p:grpSpPr>
              <a:xfrm>
                <a:off x="215975" y="111150"/>
                <a:ext cx="642950" cy="120600"/>
                <a:chOff x="215975" y="152625"/>
                <a:chExt cx="642950" cy="120600"/>
              </a:xfrm>
            </p:grpSpPr>
            <p:sp>
              <p:nvSpPr>
                <p:cNvPr id="352" name="Google Shape;352;p42"/>
                <p:cNvSpPr/>
                <p:nvPr/>
              </p:nvSpPr>
              <p:spPr>
                <a:xfrm>
                  <a:off x="215975" y="152625"/>
                  <a:ext cx="120600" cy="1206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42"/>
                <p:cNvSpPr/>
                <p:nvPr/>
              </p:nvSpPr>
              <p:spPr>
                <a:xfrm>
                  <a:off x="477150" y="152625"/>
                  <a:ext cx="120600" cy="1206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42"/>
                <p:cNvSpPr/>
                <p:nvPr/>
              </p:nvSpPr>
              <p:spPr>
                <a:xfrm>
                  <a:off x="738325" y="152625"/>
                  <a:ext cx="120600" cy="1206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cxnSp>
          <p:nvCxnSpPr>
            <p:cNvPr id="355" name="Google Shape;355;p42"/>
            <p:cNvCxnSpPr/>
            <p:nvPr/>
          </p:nvCxnSpPr>
          <p:spPr>
            <a:xfrm>
              <a:off x="104775" y="204750"/>
              <a:ext cx="0" cy="4747800"/>
            </a:xfrm>
            <a:prstGeom prst="straightConnector1">
              <a:avLst/>
            </a:prstGeom>
            <a:noFill/>
            <a:ln w="9525" cap="flat" cmpd="sng">
              <a:solidFill>
                <a:schemeClr val="accent1"/>
              </a:solidFill>
              <a:prstDash val="solid"/>
              <a:round/>
              <a:headEnd type="none" w="med" len="med"/>
              <a:tailEnd type="none" w="med" len="med"/>
            </a:ln>
          </p:spPr>
        </p:cxn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29" Type="http://schemas.openxmlformats.org/officeDocument/2006/relationships/slideLayout" Target="../slideLayouts/slideLayout40.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714300" y="549600"/>
            <a:ext cx="7715400" cy="468000"/>
          </a:xfrm>
          <a:prstGeom prst="rect">
            <a:avLst/>
          </a:prstGeom>
          <a:noFill/>
          <a:ln>
            <a:noFill/>
          </a:ln>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2800"/>
              <a:buFont typeface="Alata"/>
              <a:buNone/>
              <a:defRPr sz="2800">
                <a:solidFill>
                  <a:schemeClr val="dk1"/>
                </a:solidFill>
                <a:latin typeface="Alata"/>
                <a:ea typeface="Alata"/>
                <a:cs typeface="Alata"/>
                <a:sym typeface="Alata"/>
              </a:defRPr>
            </a:lvl1pPr>
            <a:lvl2pPr lvl="1" rtl="0">
              <a:lnSpc>
                <a:spcPct val="100000"/>
              </a:lnSpc>
              <a:spcBef>
                <a:spcPts val="0"/>
              </a:spcBef>
              <a:spcAft>
                <a:spcPts val="0"/>
              </a:spcAft>
              <a:buClr>
                <a:schemeClr val="dk1"/>
              </a:buClr>
              <a:buSzPts val="2800"/>
              <a:buNone/>
              <a:defRPr sz="2800">
                <a:solidFill>
                  <a:schemeClr val="dk1"/>
                </a:solidFill>
              </a:defRPr>
            </a:lvl2pPr>
            <a:lvl3pPr lvl="2" rtl="0">
              <a:lnSpc>
                <a:spcPct val="100000"/>
              </a:lnSpc>
              <a:spcBef>
                <a:spcPts val="0"/>
              </a:spcBef>
              <a:spcAft>
                <a:spcPts val="0"/>
              </a:spcAft>
              <a:buClr>
                <a:schemeClr val="dk1"/>
              </a:buClr>
              <a:buSzPts val="2800"/>
              <a:buNone/>
              <a:defRPr sz="2800">
                <a:solidFill>
                  <a:schemeClr val="dk1"/>
                </a:solidFill>
              </a:defRPr>
            </a:lvl3pPr>
            <a:lvl4pPr lvl="3" rtl="0">
              <a:lnSpc>
                <a:spcPct val="100000"/>
              </a:lnSpc>
              <a:spcBef>
                <a:spcPts val="0"/>
              </a:spcBef>
              <a:spcAft>
                <a:spcPts val="0"/>
              </a:spcAft>
              <a:buClr>
                <a:schemeClr val="dk1"/>
              </a:buClr>
              <a:buSzPts val="2800"/>
              <a:buNone/>
              <a:defRPr sz="2800">
                <a:solidFill>
                  <a:schemeClr val="dk1"/>
                </a:solidFill>
              </a:defRPr>
            </a:lvl4pPr>
            <a:lvl5pPr lvl="4" rtl="0">
              <a:lnSpc>
                <a:spcPct val="100000"/>
              </a:lnSpc>
              <a:spcBef>
                <a:spcPts val="0"/>
              </a:spcBef>
              <a:spcAft>
                <a:spcPts val="0"/>
              </a:spcAft>
              <a:buClr>
                <a:schemeClr val="dk1"/>
              </a:buClr>
              <a:buSzPts val="2800"/>
              <a:buNone/>
              <a:defRPr sz="2800">
                <a:solidFill>
                  <a:schemeClr val="dk1"/>
                </a:solidFill>
              </a:defRPr>
            </a:lvl5pPr>
            <a:lvl6pPr lvl="5" rtl="0">
              <a:lnSpc>
                <a:spcPct val="100000"/>
              </a:lnSpc>
              <a:spcBef>
                <a:spcPts val="0"/>
              </a:spcBef>
              <a:spcAft>
                <a:spcPts val="0"/>
              </a:spcAft>
              <a:buClr>
                <a:schemeClr val="dk1"/>
              </a:buClr>
              <a:buSzPts val="2800"/>
              <a:buNone/>
              <a:defRPr sz="2800">
                <a:solidFill>
                  <a:schemeClr val="dk1"/>
                </a:solidFill>
              </a:defRPr>
            </a:lvl6pPr>
            <a:lvl7pPr lvl="6" rtl="0">
              <a:lnSpc>
                <a:spcPct val="100000"/>
              </a:lnSpc>
              <a:spcBef>
                <a:spcPts val="0"/>
              </a:spcBef>
              <a:spcAft>
                <a:spcPts val="0"/>
              </a:spcAft>
              <a:buClr>
                <a:schemeClr val="dk1"/>
              </a:buClr>
              <a:buSzPts val="2800"/>
              <a:buNone/>
              <a:defRPr sz="2800">
                <a:solidFill>
                  <a:schemeClr val="dk1"/>
                </a:solidFill>
              </a:defRPr>
            </a:lvl7pPr>
            <a:lvl8pPr lvl="7" rtl="0">
              <a:lnSpc>
                <a:spcPct val="100000"/>
              </a:lnSpc>
              <a:spcBef>
                <a:spcPts val="0"/>
              </a:spcBef>
              <a:spcAft>
                <a:spcPts val="0"/>
              </a:spcAft>
              <a:buClr>
                <a:schemeClr val="dk1"/>
              </a:buClr>
              <a:buSzPts val="2800"/>
              <a:buNone/>
              <a:defRPr sz="2800">
                <a:solidFill>
                  <a:schemeClr val="dk1"/>
                </a:solidFill>
              </a:defRPr>
            </a:lvl8pPr>
            <a:lvl9pPr lvl="8" rtl="0">
              <a:lnSpc>
                <a:spcPct val="100000"/>
              </a:lnSpc>
              <a:spcBef>
                <a:spcPts val="0"/>
              </a:spcBef>
              <a:spcAft>
                <a:spcPts val="0"/>
              </a:spcAft>
              <a:buClr>
                <a:schemeClr val="dk1"/>
              </a:buClr>
              <a:buSzPts val="2800"/>
              <a:buNone/>
              <a:defRPr sz="2800">
                <a:solidFill>
                  <a:schemeClr val="dk1"/>
                </a:solidFill>
              </a:defRPr>
            </a:lvl9pPr>
          </a:lstStyle>
          <a:p>
            <a:endParaRPr/>
          </a:p>
        </p:txBody>
      </p:sp>
      <p:sp>
        <p:nvSpPr>
          <p:cNvPr id="52" name="Google Shape;52;p13"/>
          <p:cNvSpPr txBox="1">
            <a:spLocks noGrp="1"/>
          </p:cNvSpPr>
          <p:nvPr>
            <p:ph type="body" idx="1"/>
          </p:nvPr>
        </p:nvSpPr>
        <p:spPr>
          <a:xfrm>
            <a:off x="714300" y="1152475"/>
            <a:ext cx="7715400" cy="3416400"/>
          </a:xfrm>
          <a:prstGeom prst="rect">
            <a:avLst/>
          </a:prstGeom>
          <a:noFill/>
          <a:ln>
            <a:noFill/>
          </a:ln>
        </p:spPr>
        <p:txBody>
          <a:bodyPr spcFirstLastPara="1" wrap="square" lIns="91425" tIns="91425" rIns="91425" bIns="91425" anchor="t" anchorCtr="0">
            <a:noAutofit/>
          </a:bodyPr>
          <a:lstStyle>
            <a:lvl1pPr marL="457200" lvl="0" indent="-311150" rtl="0">
              <a:lnSpc>
                <a:spcPct val="100000"/>
              </a:lnSpc>
              <a:spcBef>
                <a:spcPts val="0"/>
              </a:spcBef>
              <a:spcAft>
                <a:spcPts val="0"/>
              </a:spcAft>
              <a:buClr>
                <a:schemeClr val="dk2"/>
              </a:buClr>
              <a:buSzPts val="1300"/>
              <a:buFont typeface="Montserrat"/>
              <a:buChar char="●"/>
              <a:defRPr sz="1300">
                <a:solidFill>
                  <a:schemeClr val="dk2"/>
                </a:solidFill>
                <a:latin typeface="Montserrat"/>
                <a:ea typeface="Montserrat"/>
                <a:cs typeface="Montserrat"/>
                <a:sym typeface="Montserrat"/>
              </a:defRPr>
            </a:lvl1pPr>
            <a:lvl2pPr marL="914400" lvl="1" indent="-311150" rtl="0">
              <a:lnSpc>
                <a:spcPct val="100000"/>
              </a:lnSpc>
              <a:spcBef>
                <a:spcPts val="0"/>
              </a:spcBef>
              <a:spcAft>
                <a:spcPts val="0"/>
              </a:spcAft>
              <a:buClr>
                <a:schemeClr val="dk2"/>
              </a:buClr>
              <a:buSzPts val="1300"/>
              <a:buFont typeface="Montserrat"/>
              <a:buChar char="○"/>
              <a:defRPr sz="1300">
                <a:solidFill>
                  <a:schemeClr val="dk2"/>
                </a:solidFill>
                <a:latin typeface="Montserrat"/>
                <a:ea typeface="Montserrat"/>
                <a:cs typeface="Montserrat"/>
                <a:sym typeface="Montserrat"/>
              </a:defRPr>
            </a:lvl2pPr>
            <a:lvl3pPr marL="1371600" lvl="2" indent="-311150" rtl="0">
              <a:lnSpc>
                <a:spcPct val="100000"/>
              </a:lnSpc>
              <a:spcBef>
                <a:spcPts val="0"/>
              </a:spcBef>
              <a:spcAft>
                <a:spcPts val="0"/>
              </a:spcAft>
              <a:buClr>
                <a:schemeClr val="dk2"/>
              </a:buClr>
              <a:buSzPts val="1300"/>
              <a:buFont typeface="Montserrat"/>
              <a:buChar char="■"/>
              <a:defRPr sz="1300">
                <a:solidFill>
                  <a:schemeClr val="dk2"/>
                </a:solidFill>
                <a:latin typeface="Montserrat"/>
                <a:ea typeface="Montserrat"/>
                <a:cs typeface="Montserrat"/>
                <a:sym typeface="Montserrat"/>
              </a:defRPr>
            </a:lvl3pPr>
            <a:lvl4pPr marL="1828800" lvl="3" indent="-311150" rtl="0">
              <a:lnSpc>
                <a:spcPct val="100000"/>
              </a:lnSpc>
              <a:spcBef>
                <a:spcPts val="0"/>
              </a:spcBef>
              <a:spcAft>
                <a:spcPts val="0"/>
              </a:spcAft>
              <a:buClr>
                <a:schemeClr val="dk2"/>
              </a:buClr>
              <a:buSzPts val="1300"/>
              <a:buFont typeface="Montserrat"/>
              <a:buChar char="●"/>
              <a:defRPr sz="1300">
                <a:solidFill>
                  <a:schemeClr val="dk2"/>
                </a:solidFill>
                <a:latin typeface="Montserrat"/>
                <a:ea typeface="Montserrat"/>
                <a:cs typeface="Montserrat"/>
                <a:sym typeface="Montserrat"/>
              </a:defRPr>
            </a:lvl4pPr>
            <a:lvl5pPr marL="2286000" lvl="4" indent="-311150" rtl="0">
              <a:lnSpc>
                <a:spcPct val="100000"/>
              </a:lnSpc>
              <a:spcBef>
                <a:spcPts val="0"/>
              </a:spcBef>
              <a:spcAft>
                <a:spcPts val="0"/>
              </a:spcAft>
              <a:buClr>
                <a:schemeClr val="dk2"/>
              </a:buClr>
              <a:buSzPts val="1300"/>
              <a:buFont typeface="Montserrat"/>
              <a:buChar char="○"/>
              <a:defRPr sz="1300">
                <a:solidFill>
                  <a:schemeClr val="dk2"/>
                </a:solidFill>
                <a:latin typeface="Montserrat"/>
                <a:ea typeface="Montserrat"/>
                <a:cs typeface="Montserrat"/>
                <a:sym typeface="Montserrat"/>
              </a:defRPr>
            </a:lvl5pPr>
            <a:lvl6pPr marL="2743200" lvl="5" indent="-311150" rtl="0">
              <a:lnSpc>
                <a:spcPct val="100000"/>
              </a:lnSpc>
              <a:spcBef>
                <a:spcPts val="0"/>
              </a:spcBef>
              <a:spcAft>
                <a:spcPts val="0"/>
              </a:spcAft>
              <a:buClr>
                <a:schemeClr val="dk2"/>
              </a:buClr>
              <a:buSzPts val="1300"/>
              <a:buFont typeface="Montserrat"/>
              <a:buChar char="■"/>
              <a:defRPr sz="1300">
                <a:solidFill>
                  <a:schemeClr val="dk2"/>
                </a:solidFill>
                <a:latin typeface="Montserrat"/>
                <a:ea typeface="Montserrat"/>
                <a:cs typeface="Montserrat"/>
                <a:sym typeface="Montserrat"/>
              </a:defRPr>
            </a:lvl6pPr>
            <a:lvl7pPr marL="3200400" lvl="6" indent="-311150" rtl="0">
              <a:lnSpc>
                <a:spcPct val="100000"/>
              </a:lnSpc>
              <a:spcBef>
                <a:spcPts val="0"/>
              </a:spcBef>
              <a:spcAft>
                <a:spcPts val="0"/>
              </a:spcAft>
              <a:buClr>
                <a:schemeClr val="dk2"/>
              </a:buClr>
              <a:buSzPts val="1300"/>
              <a:buFont typeface="Montserrat"/>
              <a:buChar char="●"/>
              <a:defRPr sz="1300">
                <a:solidFill>
                  <a:schemeClr val="dk2"/>
                </a:solidFill>
                <a:latin typeface="Montserrat"/>
                <a:ea typeface="Montserrat"/>
                <a:cs typeface="Montserrat"/>
                <a:sym typeface="Montserrat"/>
              </a:defRPr>
            </a:lvl7pPr>
            <a:lvl8pPr marL="3657600" lvl="7" indent="-311150" rtl="0">
              <a:lnSpc>
                <a:spcPct val="100000"/>
              </a:lnSpc>
              <a:spcBef>
                <a:spcPts val="0"/>
              </a:spcBef>
              <a:spcAft>
                <a:spcPts val="0"/>
              </a:spcAft>
              <a:buClr>
                <a:schemeClr val="dk2"/>
              </a:buClr>
              <a:buSzPts val="1300"/>
              <a:buFont typeface="Montserrat"/>
              <a:buChar char="○"/>
              <a:defRPr sz="1300">
                <a:solidFill>
                  <a:schemeClr val="dk2"/>
                </a:solidFill>
                <a:latin typeface="Montserrat"/>
                <a:ea typeface="Montserrat"/>
                <a:cs typeface="Montserrat"/>
                <a:sym typeface="Montserrat"/>
              </a:defRPr>
            </a:lvl8pPr>
            <a:lvl9pPr marL="4114800" lvl="8" indent="-311150" rtl="0">
              <a:lnSpc>
                <a:spcPct val="100000"/>
              </a:lnSpc>
              <a:spcBef>
                <a:spcPts val="0"/>
              </a:spcBef>
              <a:spcAft>
                <a:spcPts val="0"/>
              </a:spcAft>
              <a:buClr>
                <a:schemeClr val="dk2"/>
              </a:buClr>
              <a:buSzPts val="1300"/>
              <a:buFont typeface="Montserrat"/>
              <a:buChar char="■"/>
              <a:defRPr sz="1300">
                <a:solidFill>
                  <a:schemeClr val="dk2"/>
                </a:solidFill>
                <a:latin typeface="Montserrat"/>
                <a:ea typeface="Montserrat"/>
                <a:cs typeface="Montserrat"/>
                <a:sym typeface="Montserrat"/>
              </a:defRPr>
            </a:lvl9pPr>
          </a:lstStyle>
          <a:p>
            <a:endParaRPr/>
          </a:p>
        </p:txBody>
      </p:sp>
      <p:sp>
        <p:nvSpPr>
          <p:cNvPr id="53" name="Google Shape;53;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rtl="0">
              <a:buNone/>
              <a:defRPr sz="1000">
                <a:solidFill>
                  <a:schemeClr val="dk2"/>
                </a:solidFill>
              </a:defRPr>
            </a:lvl1pPr>
            <a:lvl2pPr lvl="1" algn="r" rtl="0">
              <a:buNone/>
              <a:defRPr sz="1000">
                <a:solidFill>
                  <a:schemeClr val="dk2"/>
                </a:solidFill>
              </a:defRPr>
            </a:lvl2pPr>
            <a:lvl3pPr lvl="2" algn="r" rtl="0">
              <a:buNone/>
              <a:defRPr sz="1000">
                <a:solidFill>
                  <a:schemeClr val="dk2"/>
                </a:solidFill>
              </a:defRPr>
            </a:lvl3pPr>
            <a:lvl4pPr lvl="3" algn="r" rtl="0">
              <a:buNone/>
              <a:defRPr sz="1000">
                <a:solidFill>
                  <a:schemeClr val="dk2"/>
                </a:solidFill>
              </a:defRPr>
            </a:lvl4pPr>
            <a:lvl5pPr lvl="4" algn="r" rtl="0">
              <a:buNone/>
              <a:defRPr sz="1000">
                <a:solidFill>
                  <a:schemeClr val="dk2"/>
                </a:solidFill>
              </a:defRPr>
            </a:lvl5pPr>
            <a:lvl6pPr lvl="5" algn="r" rtl="0">
              <a:buNone/>
              <a:defRPr sz="1000">
                <a:solidFill>
                  <a:schemeClr val="dk2"/>
                </a:solidFill>
              </a:defRPr>
            </a:lvl6pPr>
            <a:lvl7pPr lvl="6" algn="r" rtl="0">
              <a:buNone/>
              <a:defRPr sz="1000">
                <a:solidFill>
                  <a:schemeClr val="dk2"/>
                </a:solidFill>
              </a:defRPr>
            </a:lvl7pPr>
            <a:lvl8pPr lvl="7" algn="r" rtl="0">
              <a:buNone/>
              <a:defRPr sz="1000">
                <a:solidFill>
                  <a:schemeClr val="dk2"/>
                </a:solidFill>
              </a:defRPr>
            </a:lvl8pPr>
            <a:lvl9pPr lvl="8" algn="r" rtl="0">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 id="2147483674" r:id="rId16"/>
    <p:sldLayoutId id="2147483675" r:id="rId17"/>
    <p:sldLayoutId id="2147483676" r:id="rId18"/>
    <p:sldLayoutId id="2147483677" r:id="rId19"/>
    <p:sldLayoutId id="2147483678" r:id="rId20"/>
    <p:sldLayoutId id="2147483679" r:id="rId21"/>
    <p:sldLayoutId id="2147483680" r:id="rId22"/>
    <p:sldLayoutId id="2147483681" r:id="rId23"/>
    <p:sldLayoutId id="2147483682" r:id="rId24"/>
    <p:sldLayoutId id="2147483683" r:id="rId25"/>
    <p:sldLayoutId id="2147483684" r:id="rId26"/>
    <p:sldLayoutId id="2147483685" r:id="rId27"/>
    <p:sldLayoutId id="2147483686" r:id="rId28"/>
    <p:sldLayoutId id="2147483687" r:id="rId2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2.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14.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14.xml"/><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14.xml"/><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14.xml"/><Relationship Id="rId4" Type="http://schemas.openxmlformats.org/officeDocument/2006/relationships/image" Target="../media/image11.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14.xml"/><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14.xml"/><Relationship Id="rId4" Type="http://schemas.openxmlformats.org/officeDocument/2006/relationships/image" Target="../media/image13.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14.xml"/><Relationship Id="rId4" Type="http://schemas.openxmlformats.org/officeDocument/2006/relationships/image" Target="../media/image14.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14.xml"/><Relationship Id="rId4" Type="http://schemas.openxmlformats.org/officeDocument/2006/relationships/image" Target="../media/image15.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14.xml"/><Relationship Id="rId4" Type="http://schemas.openxmlformats.org/officeDocument/2006/relationships/image" Target="../media/image16.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14.xml"/><Relationship Id="rId4" Type="http://schemas.openxmlformats.org/officeDocument/2006/relationships/image" Target="../media/image17.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14.xml"/><Relationship Id="rId5" Type="http://schemas.openxmlformats.org/officeDocument/2006/relationships/image" Target="../media/image19.png"/><Relationship Id="rId4" Type="http://schemas.openxmlformats.org/officeDocument/2006/relationships/image" Target="../media/image18.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7.xm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9.xml"/><Relationship Id="rId1" Type="http://schemas.openxmlformats.org/officeDocument/2006/relationships/slideLayout" Target="../slideLayouts/slideLayout14.xml"/><Relationship Id="rId4" Type="http://schemas.openxmlformats.org/officeDocument/2006/relationships/image" Target="../media/image22.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0.xml"/><Relationship Id="rId1" Type="http://schemas.openxmlformats.org/officeDocument/2006/relationships/slideLayout" Target="../slideLayouts/slideLayout14.xml"/><Relationship Id="rId5" Type="http://schemas.openxmlformats.org/officeDocument/2006/relationships/image" Target="../media/image24.png"/><Relationship Id="rId4" Type="http://schemas.openxmlformats.org/officeDocument/2006/relationships/image" Target="../media/image23.png"/></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1.xml"/><Relationship Id="rId1" Type="http://schemas.openxmlformats.org/officeDocument/2006/relationships/slideLayout" Target="../slideLayouts/slideLayout14.xml"/><Relationship Id="rId5" Type="http://schemas.openxmlformats.org/officeDocument/2006/relationships/image" Target="../media/image26.png"/><Relationship Id="rId4" Type="http://schemas.openxmlformats.org/officeDocument/2006/relationships/image" Target="../media/image25.png"/></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2.xml"/><Relationship Id="rId1" Type="http://schemas.openxmlformats.org/officeDocument/2006/relationships/slideLayout" Target="../slideLayouts/slideLayout14.xml"/><Relationship Id="rId5" Type="http://schemas.openxmlformats.org/officeDocument/2006/relationships/image" Target="../media/image28.png"/><Relationship Id="rId4" Type="http://schemas.openxmlformats.org/officeDocument/2006/relationships/image" Target="../media/image27.png"/></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3.xml"/><Relationship Id="rId1" Type="http://schemas.openxmlformats.org/officeDocument/2006/relationships/slideLayout" Target="../slideLayouts/slideLayout14.xml"/><Relationship Id="rId5" Type="http://schemas.openxmlformats.org/officeDocument/2006/relationships/image" Target="../media/image29.png"/><Relationship Id="rId4" Type="http://schemas.openxmlformats.org/officeDocument/2006/relationships/image" Target="../media/image27.png"/></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4.xml"/><Relationship Id="rId1" Type="http://schemas.openxmlformats.org/officeDocument/2006/relationships/slideLayout" Target="../slideLayouts/slideLayout14.xml"/><Relationship Id="rId5" Type="http://schemas.openxmlformats.org/officeDocument/2006/relationships/image" Target="../media/image31.png"/><Relationship Id="rId4" Type="http://schemas.openxmlformats.org/officeDocument/2006/relationships/image" Target="../media/image30.png"/></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5.xml"/><Relationship Id="rId1" Type="http://schemas.openxmlformats.org/officeDocument/2006/relationships/slideLayout" Target="../slideLayouts/slideLayout14.xml"/><Relationship Id="rId5" Type="http://schemas.openxmlformats.org/officeDocument/2006/relationships/image" Target="../media/image33.png"/><Relationship Id="rId4" Type="http://schemas.openxmlformats.org/officeDocument/2006/relationships/image" Target="../media/image32.png"/></Relationships>
</file>

<file path=ppt/slides/_rels/slide3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6.xml"/><Relationship Id="rId1" Type="http://schemas.openxmlformats.org/officeDocument/2006/relationships/slideLayout" Target="../slideLayouts/slideLayout14.xml"/><Relationship Id="rId4" Type="http://schemas.openxmlformats.org/officeDocument/2006/relationships/image" Target="../media/image35.png"/></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7.xml"/><Relationship Id="rId1" Type="http://schemas.openxmlformats.org/officeDocument/2006/relationships/slideLayout" Target="../slideLayouts/slideLayout14.xml"/><Relationship Id="rId4" Type="http://schemas.openxmlformats.org/officeDocument/2006/relationships/image" Target="../media/image36.png"/></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8.xml"/><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9.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0.xml"/><Relationship Id="rId1" Type="http://schemas.openxmlformats.org/officeDocument/2006/relationships/slideLayout" Target="../slideLayouts/slideLayout14.xml"/><Relationship Id="rId5" Type="http://schemas.openxmlformats.org/officeDocument/2006/relationships/image" Target="../media/image38.png"/><Relationship Id="rId4" Type="http://schemas.openxmlformats.org/officeDocument/2006/relationships/image" Target="../media/image37.png"/></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1.xml"/><Relationship Id="rId1" Type="http://schemas.openxmlformats.org/officeDocument/2006/relationships/slideLayout" Target="../slideLayouts/slideLayout14.xml"/><Relationship Id="rId4" Type="http://schemas.openxmlformats.org/officeDocument/2006/relationships/hyperlink" Target="https://pmc.ncbi.nlm.nih.gov/articles/PMC8774886/"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2.xml"/><Relationship Id="rId1" Type="http://schemas.openxmlformats.org/officeDocument/2006/relationships/slideLayout" Target="../slideLayouts/slideLayout14.xml"/><Relationship Id="rId5" Type="http://schemas.openxmlformats.org/officeDocument/2006/relationships/hyperlink" Target="https://link.springer.com/article/10.1007/s00330-016-4622-x" TargetMode="External"/><Relationship Id="rId4" Type="http://schemas.openxmlformats.org/officeDocument/2006/relationships/image" Target="../media/image39.png"/></Relationships>
</file>

<file path=ppt/slides/_rels/slide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3.xml"/><Relationship Id="rId1" Type="http://schemas.openxmlformats.org/officeDocument/2006/relationships/slideLayout" Target="../slideLayouts/slideLayout14.xml"/><Relationship Id="rId5" Type="http://schemas.openxmlformats.org/officeDocument/2006/relationships/image" Target="../media/image40.png"/><Relationship Id="rId4" Type="http://schemas.openxmlformats.org/officeDocument/2006/relationships/hyperlink" Target="https://www.ajnr.org/content/39/6/1047"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4.xml"/><Relationship Id="rId1" Type="http://schemas.openxmlformats.org/officeDocument/2006/relationships/slideLayout" Target="../slideLayouts/slideLayout14.xml"/><Relationship Id="rId5" Type="http://schemas.openxmlformats.org/officeDocument/2006/relationships/image" Target="../media/image42.png"/><Relationship Id="rId4" Type="http://schemas.openxmlformats.org/officeDocument/2006/relationships/image" Target="../media/image41.png"/></Relationships>
</file>

<file path=ppt/slides/_rels/slide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5.xml"/><Relationship Id="rId1" Type="http://schemas.openxmlformats.org/officeDocument/2006/relationships/slideLayout" Target="../slideLayouts/slideLayout14.xml"/><Relationship Id="rId5" Type="http://schemas.openxmlformats.org/officeDocument/2006/relationships/image" Target="../media/image43.png"/><Relationship Id="rId4" Type="http://schemas.openxmlformats.org/officeDocument/2006/relationships/hyperlink" Target="https://doi.org/10.1371/journal.pone.0232275"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6.xml"/><Relationship Id="rId1" Type="http://schemas.openxmlformats.org/officeDocument/2006/relationships/slideLayout" Target="../slideLayouts/slideLayout14.xml"/><Relationship Id="rId5" Type="http://schemas.openxmlformats.org/officeDocument/2006/relationships/image" Target="../media/image44.png"/><Relationship Id="rId4" Type="http://schemas.openxmlformats.org/officeDocument/2006/relationships/hyperlink" Target="https://doi.org/10.1371/journal.pone.0232275" TargetMode="External"/></Relationships>
</file>

<file path=ppt/slides/_rels/slide4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7.xml"/><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8.xml"/><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9.xml"/><Relationship Id="rId1" Type="http://schemas.openxmlformats.org/officeDocument/2006/relationships/slideLayout" Target="../slideLayouts/slideLayout14.xml"/><Relationship Id="rId5" Type="http://schemas.openxmlformats.org/officeDocument/2006/relationships/hyperlink" Target="https://www.clinicalkey.com/#!/content/playContent/1-s2.0-S0022510X15004475" TargetMode="External"/><Relationship Id="rId4" Type="http://schemas.openxmlformats.org/officeDocument/2006/relationships/image" Target="../media/image46.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0.xml"/><Relationship Id="rId1" Type="http://schemas.openxmlformats.org/officeDocument/2006/relationships/slideLayout" Target="../slideLayouts/slideLayout14.xml"/><Relationship Id="rId4" Type="http://schemas.openxmlformats.org/officeDocument/2006/relationships/image" Target="../media/image47.png"/></Relationships>
</file>

<file path=ppt/slides/_rels/slide5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1.xml"/><Relationship Id="rId1" Type="http://schemas.openxmlformats.org/officeDocument/2006/relationships/slideLayout" Target="../slideLayouts/slideLayout14.xml"/><Relationship Id="rId4" Type="http://schemas.openxmlformats.org/officeDocument/2006/relationships/image" Target="../media/image49.png"/></Relationships>
</file>

<file path=ppt/slides/_rels/slide5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2.xml"/><Relationship Id="rId1" Type="http://schemas.openxmlformats.org/officeDocument/2006/relationships/slideLayout" Target="../slideLayouts/slideLayout14.xml"/><Relationship Id="rId5" Type="http://schemas.openxmlformats.org/officeDocument/2006/relationships/hyperlink" Target="https://www.ajnr.org/content/38/9/1737" TargetMode="External"/><Relationship Id="rId4" Type="http://schemas.openxmlformats.org/officeDocument/2006/relationships/image" Target="../media/image50.png"/></Relationships>
</file>

<file path=ppt/slides/_rels/slide53.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53.xml"/><Relationship Id="rId1" Type="http://schemas.openxmlformats.org/officeDocument/2006/relationships/slideLayout" Target="../slideLayouts/slideLayout14.xml"/></Relationships>
</file>

<file path=ppt/slides/_rels/slide5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54.xml"/><Relationship Id="rId1" Type="http://schemas.openxmlformats.org/officeDocument/2006/relationships/slideLayout" Target="../slideLayouts/slideLayout14.xml"/></Relationships>
</file>

<file path=ppt/slides/_rels/slide5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5.xml"/><Relationship Id="rId1" Type="http://schemas.openxmlformats.org/officeDocument/2006/relationships/slideLayout" Target="../slideLayouts/slideLayout14.xml"/><Relationship Id="rId4" Type="http://schemas.openxmlformats.org/officeDocument/2006/relationships/hyperlink" Target="https://pmc.ncbi.nlm.nih.gov/articles/PMC6379317/" TargetMode="External"/></Relationships>
</file>

<file path=ppt/slides/_rels/slide5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56.xml"/><Relationship Id="rId1" Type="http://schemas.openxmlformats.org/officeDocument/2006/relationships/slideLayout" Target="../slideLayouts/slideLayout14.xml"/><Relationship Id="rId4" Type="http://schemas.openxmlformats.org/officeDocument/2006/relationships/image" Target="../media/image54.png"/></Relationships>
</file>

<file path=ppt/slides/_rels/slide5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57.xml"/><Relationship Id="rId1" Type="http://schemas.openxmlformats.org/officeDocument/2006/relationships/slideLayout" Target="../slideLayouts/slideLayout14.xml"/></Relationships>
</file>

<file path=ppt/slides/_rels/slide5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58.xml"/><Relationship Id="rId1" Type="http://schemas.openxmlformats.org/officeDocument/2006/relationships/slideLayout" Target="../slideLayouts/slideLayout14.xml"/></Relationships>
</file>

<file path=ppt/slides/_rels/slide5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9.xml"/><Relationship Id="rId1" Type="http://schemas.openxmlformats.org/officeDocument/2006/relationships/slideLayout" Target="../slideLayouts/slideLayout14.xml"/><Relationship Id="rId5" Type="http://schemas.openxmlformats.org/officeDocument/2006/relationships/hyperlink" Target="https://www.clinicalradiologyonline.net/article/S0009-9260(17)30354-9/fulltext" TargetMode="External"/><Relationship Id="rId4" Type="http://schemas.openxmlformats.org/officeDocument/2006/relationships/image" Target="../media/image57.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4.xml"/><Relationship Id="rId4" Type="http://schemas.openxmlformats.org/officeDocument/2006/relationships/image" Target="../media/image3.jpg"/></Relationships>
</file>

<file path=ppt/slides/_rels/slide6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0.xml"/><Relationship Id="rId1" Type="http://schemas.openxmlformats.org/officeDocument/2006/relationships/slideLayout" Target="../slideLayouts/slideLayout14.xml"/><Relationship Id="rId5" Type="http://schemas.openxmlformats.org/officeDocument/2006/relationships/image" Target="../media/image58.png"/><Relationship Id="rId4" Type="http://schemas.openxmlformats.org/officeDocument/2006/relationships/hyperlink" Target="https://www.clinicalradiologyonline.net/article/S0009-9260(17)30354-9/fulltext" TargetMode="External"/></Relationships>
</file>

<file path=ppt/slides/_rels/slide6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1.xml"/><Relationship Id="rId1" Type="http://schemas.openxmlformats.org/officeDocument/2006/relationships/slideLayout" Target="../slideLayouts/slideLayout14.xml"/><Relationship Id="rId5" Type="http://schemas.openxmlformats.org/officeDocument/2006/relationships/image" Target="../media/image59.png"/><Relationship Id="rId4" Type="http://schemas.openxmlformats.org/officeDocument/2006/relationships/hyperlink" Target="https://www.clinicalradiologyonline.net/article/S0009-9260(17)30354-9/fulltext" TargetMode="External"/></Relationships>
</file>

<file path=ppt/slides/_rels/slide6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2.xml"/><Relationship Id="rId1" Type="http://schemas.openxmlformats.org/officeDocument/2006/relationships/slideLayout" Target="../slideLayouts/slideLayout14.xml"/><Relationship Id="rId5" Type="http://schemas.openxmlformats.org/officeDocument/2006/relationships/image" Target="../media/image60.png"/><Relationship Id="rId4" Type="http://schemas.openxmlformats.org/officeDocument/2006/relationships/hyperlink" Target="https://www.clinicalradiologyonline.net/article/S0009-9260(17)30354-9/fulltext" TargetMode="External"/></Relationships>
</file>

<file path=ppt/slides/_rels/slide6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3.xml"/><Relationship Id="rId1" Type="http://schemas.openxmlformats.org/officeDocument/2006/relationships/slideLayout" Target="../slideLayouts/slideLayout14.xml"/></Relationships>
</file>

<file path=ppt/slides/_rels/slide6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4.xml"/><Relationship Id="rId1" Type="http://schemas.openxmlformats.org/officeDocument/2006/relationships/slideLayout" Target="../slideLayouts/slideLayout14.xml"/></Relationships>
</file>

<file path=ppt/slides/_rels/slide6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5.xml"/><Relationship Id="rId1" Type="http://schemas.openxmlformats.org/officeDocument/2006/relationships/slideLayout" Target="../slideLayouts/slideLayout14.xml"/><Relationship Id="rId4" Type="http://schemas.openxmlformats.org/officeDocument/2006/relationships/image" Target="../media/image61.png"/></Relationships>
</file>

<file path=ppt/slides/_rels/slide6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6.xml"/><Relationship Id="rId1" Type="http://schemas.openxmlformats.org/officeDocument/2006/relationships/slideLayout" Target="../slideLayouts/slideLayout14.xml"/><Relationship Id="rId4" Type="http://schemas.openxmlformats.org/officeDocument/2006/relationships/image" Target="../media/image62.png"/></Relationships>
</file>

<file path=ppt/slides/_rels/slide6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7.xml"/><Relationship Id="rId1" Type="http://schemas.openxmlformats.org/officeDocument/2006/relationships/slideLayout" Target="../slideLayouts/slideLayout14.xml"/><Relationship Id="rId4" Type="http://schemas.openxmlformats.org/officeDocument/2006/relationships/image" Target="../media/image63.png"/></Relationships>
</file>

<file path=ppt/slides/_rels/slide6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8.xml"/><Relationship Id="rId1" Type="http://schemas.openxmlformats.org/officeDocument/2006/relationships/slideLayout" Target="../slideLayouts/slideLayout14.xml"/><Relationship Id="rId5" Type="http://schemas.openxmlformats.org/officeDocument/2006/relationships/image" Target="../media/image65.png"/><Relationship Id="rId4" Type="http://schemas.openxmlformats.org/officeDocument/2006/relationships/image" Target="../media/image64.png"/></Relationships>
</file>

<file path=ppt/slides/_rels/slide6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9.xml"/><Relationship Id="rId1" Type="http://schemas.openxmlformats.org/officeDocument/2006/relationships/slideLayout" Target="../slideLayouts/slideLayout14.xml"/><Relationship Id="rId4" Type="http://schemas.openxmlformats.org/officeDocument/2006/relationships/image" Target="../media/image66.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7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0.xml"/><Relationship Id="rId1" Type="http://schemas.openxmlformats.org/officeDocument/2006/relationships/slideLayout" Target="../slideLayouts/slideLayout14.xml"/><Relationship Id="rId4" Type="http://schemas.openxmlformats.org/officeDocument/2006/relationships/image" Target="../media/image66.png"/></Relationships>
</file>

<file path=ppt/slides/_rels/slide7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1.xml"/><Relationship Id="rId1" Type="http://schemas.openxmlformats.org/officeDocument/2006/relationships/slideLayout" Target="../slideLayouts/slideLayout14.xml"/><Relationship Id="rId4" Type="http://schemas.openxmlformats.org/officeDocument/2006/relationships/image" Target="../media/image67.png"/></Relationships>
</file>

<file path=ppt/slides/_rels/slide7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2.xml"/><Relationship Id="rId1" Type="http://schemas.openxmlformats.org/officeDocument/2006/relationships/slideLayout" Target="../slideLayouts/slideLayout14.xml"/><Relationship Id="rId4" Type="http://schemas.openxmlformats.org/officeDocument/2006/relationships/image" Target="../media/image68.png"/></Relationships>
</file>

<file path=ppt/slides/_rels/slide7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3.xml"/><Relationship Id="rId1" Type="http://schemas.openxmlformats.org/officeDocument/2006/relationships/slideLayout" Target="../slideLayouts/slideLayout14.xml"/><Relationship Id="rId4" Type="http://schemas.openxmlformats.org/officeDocument/2006/relationships/image" Target="../media/image69.png"/></Relationships>
</file>

<file path=ppt/slides/_rels/slide7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4.xml"/><Relationship Id="rId1" Type="http://schemas.openxmlformats.org/officeDocument/2006/relationships/slideLayout" Target="../slideLayouts/slideLayout14.xml"/><Relationship Id="rId4" Type="http://schemas.openxmlformats.org/officeDocument/2006/relationships/image" Target="../media/image70.png"/></Relationships>
</file>

<file path=ppt/slides/_rels/slide7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5.xml"/><Relationship Id="rId1" Type="http://schemas.openxmlformats.org/officeDocument/2006/relationships/slideLayout" Target="../slideLayouts/slideLayout14.xml"/><Relationship Id="rId4" Type="http://schemas.openxmlformats.org/officeDocument/2006/relationships/image" Target="../media/image71.png"/></Relationships>
</file>

<file path=ppt/slides/_rels/slide7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6.xml"/><Relationship Id="rId1" Type="http://schemas.openxmlformats.org/officeDocument/2006/relationships/slideLayout" Target="../slideLayouts/slideLayout14.xml"/><Relationship Id="rId4" Type="http://schemas.openxmlformats.org/officeDocument/2006/relationships/image" Target="../media/image72.png"/></Relationships>
</file>

<file path=ppt/slides/_rels/slide7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7.xml"/><Relationship Id="rId1" Type="http://schemas.openxmlformats.org/officeDocument/2006/relationships/slideLayout" Target="../slideLayouts/slideLayout14.xml"/><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73.png"/></Relationships>
</file>

<file path=ppt/slides/_rels/slide7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8.xml"/><Relationship Id="rId1" Type="http://schemas.openxmlformats.org/officeDocument/2006/relationships/slideLayout" Target="../slideLayouts/slideLayout14.xml"/><Relationship Id="rId4" Type="http://schemas.openxmlformats.org/officeDocument/2006/relationships/image" Target="../media/image76.png"/></Relationships>
</file>

<file path=ppt/slides/_rels/slide7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9.xml"/><Relationship Id="rId1" Type="http://schemas.openxmlformats.org/officeDocument/2006/relationships/slideLayout" Target="../slideLayouts/slideLayout14.xml"/><Relationship Id="rId4" Type="http://schemas.openxmlformats.org/officeDocument/2006/relationships/image" Target="../media/image77.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4.xml"/><Relationship Id="rId4" Type="http://schemas.openxmlformats.org/officeDocument/2006/relationships/image" Target="../media/image4.png"/></Relationships>
</file>

<file path=ppt/slides/_rels/slide8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0.xml"/><Relationship Id="rId1" Type="http://schemas.openxmlformats.org/officeDocument/2006/relationships/slideLayout" Target="../slideLayouts/slideLayout14.xml"/><Relationship Id="rId6" Type="http://schemas.openxmlformats.org/officeDocument/2006/relationships/image" Target="../media/image80.png"/><Relationship Id="rId5" Type="http://schemas.openxmlformats.org/officeDocument/2006/relationships/image" Target="../media/image79.png"/><Relationship Id="rId4" Type="http://schemas.openxmlformats.org/officeDocument/2006/relationships/image" Target="../media/image78.png"/></Relationships>
</file>

<file path=ppt/slides/_rels/slide8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1.xml"/><Relationship Id="rId1" Type="http://schemas.openxmlformats.org/officeDocument/2006/relationships/slideLayout" Target="../slideLayouts/slideLayout14.xml"/><Relationship Id="rId4" Type="http://schemas.openxmlformats.org/officeDocument/2006/relationships/image" Target="../media/image81.png"/></Relationships>
</file>

<file path=ppt/slides/_rels/slide8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2.xml"/><Relationship Id="rId1" Type="http://schemas.openxmlformats.org/officeDocument/2006/relationships/slideLayout" Target="../slideLayouts/slideLayout14.xml"/><Relationship Id="rId4" Type="http://schemas.openxmlformats.org/officeDocument/2006/relationships/image" Target="../media/image82.png"/></Relationships>
</file>

<file path=ppt/slides/_rels/slide8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3.xml"/><Relationship Id="rId1" Type="http://schemas.openxmlformats.org/officeDocument/2006/relationships/slideLayout" Target="../slideLayouts/slideLayout14.xml"/><Relationship Id="rId4" Type="http://schemas.openxmlformats.org/officeDocument/2006/relationships/image" Target="../media/image82.png"/></Relationships>
</file>

<file path=ppt/slides/_rels/slide8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4.xml"/><Relationship Id="rId1" Type="http://schemas.openxmlformats.org/officeDocument/2006/relationships/slideLayout" Target="../slideLayouts/slideLayout14.xml"/><Relationship Id="rId4" Type="http://schemas.openxmlformats.org/officeDocument/2006/relationships/image" Target="../media/image83.png"/></Relationships>
</file>

<file path=ppt/slides/_rels/slide8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5.xml"/><Relationship Id="rId1" Type="http://schemas.openxmlformats.org/officeDocument/2006/relationships/slideLayout" Target="../slideLayouts/slideLayout14.xml"/></Relationships>
</file>

<file path=ppt/slides/_rels/slide8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6.xml"/><Relationship Id="rId1" Type="http://schemas.openxmlformats.org/officeDocument/2006/relationships/slideLayout" Target="../slideLayouts/slideLayout14.xml"/><Relationship Id="rId5" Type="http://schemas.openxmlformats.org/officeDocument/2006/relationships/image" Target="../media/image85.png"/><Relationship Id="rId4" Type="http://schemas.openxmlformats.org/officeDocument/2006/relationships/image" Target="../media/image84.png"/></Relationships>
</file>

<file path=ppt/slides/_rels/slide8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7.xml"/><Relationship Id="rId1" Type="http://schemas.openxmlformats.org/officeDocument/2006/relationships/slideLayout" Target="../slideLayouts/slideLayout14.xml"/><Relationship Id="rId5" Type="http://schemas.openxmlformats.org/officeDocument/2006/relationships/image" Target="../media/image87.png"/><Relationship Id="rId4" Type="http://schemas.openxmlformats.org/officeDocument/2006/relationships/image" Target="../media/image86.png"/></Relationships>
</file>

<file path=ppt/slides/_rels/slide8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8.xml"/><Relationship Id="rId1" Type="http://schemas.openxmlformats.org/officeDocument/2006/relationships/slideLayout" Target="../slideLayouts/slideLayout14.xml"/><Relationship Id="rId5" Type="http://schemas.openxmlformats.org/officeDocument/2006/relationships/image" Target="../media/image84.png"/><Relationship Id="rId4" Type="http://schemas.openxmlformats.org/officeDocument/2006/relationships/image" Target="../media/image86.png"/></Relationships>
</file>

<file path=ppt/slides/_rels/slide8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9.xml"/><Relationship Id="rId1" Type="http://schemas.openxmlformats.org/officeDocument/2006/relationships/slideLayout" Target="../slideLayouts/slideLayout14.xml"/><Relationship Id="rId5" Type="http://schemas.openxmlformats.org/officeDocument/2006/relationships/image" Target="../media/image89.png"/><Relationship Id="rId4" Type="http://schemas.openxmlformats.org/officeDocument/2006/relationships/image" Target="../media/image88.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4.xml"/><Relationship Id="rId4" Type="http://schemas.openxmlformats.org/officeDocument/2006/relationships/image" Target="../media/image5.png"/></Relationships>
</file>

<file path=ppt/slides/_rels/slide90.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90.xml"/><Relationship Id="rId1" Type="http://schemas.openxmlformats.org/officeDocument/2006/relationships/slideLayout" Target="../slideLayouts/slideLayout14.xml"/><Relationship Id="rId4" Type="http://schemas.openxmlformats.org/officeDocument/2006/relationships/image" Target="../media/image91.png"/></Relationships>
</file>

<file path=ppt/slides/_rels/slide91.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91.xml"/><Relationship Id="rId1" Type="http://schemas.openxmlformats.org/officeDocument/2006/relationships/slideLayout" Target="../slideLayouts/slideLayout14.xml"/><Relationship Id="rId4" Type="http://schemas.openxmlformats.org/officeDocument/2006/relationships/image" Target="../media/image91.png"/></Relationships>
</file>

<file path=ppt/slides/_rels/slide9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2.xml"/><Relationship Id="rId1" Type="http://schemas.openxmlformats.org/officeDocument/2006/relationships/slideLayout" Target="../slideLayouts/slideLayout14.xml"/><Relationship Id="rId5" Type="http://schemas.openxmlformats.org/officeDocument/2006/relationships/image" Target="../media/image84.png"/><Relationship Id="rId4" Type="http://schemas.openxmlformats.org/officeDocument/2006/relationships/image" Target="../media/image91.png"/></Relationships>
</file>

<file path=ppt/slides/_rels/slide9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3.xml"/><Relationship Id="rId1" Type="http://schemas.openxmlformats.org/officeDocument/2006/relationships/slideLayout" Target="../slideLayouts/slideLayout14.xml"/></Relationships>
</file>

<file path=ppt/slides/_rels/slide94.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94.xml"/><Relationship Id="rId1" Type="http://schemas.openxmlformats.org/officeDocument/2006/relationships/slideLayout" Target="../slideLayouts/slideLayout39.xml"/></Relationships>
</file>

<file path=ppt/slides/_rels/slide95.xml.rels><?xml version="1.0" encoding="UTF-8" standalone="yes"?>
<Relationships xmlns="http://schemas.openxmlformats.org/package/2006/relationships"><Relationship Id="rId3" Type="http://schemas.openxmlformats.org/officeDocument/2006/relationships/hyperlink" Target="https://doi.org/10.1038/s41398-022-01917-x" TargetMode="External"/><Relationship Id="rId2" Type="http://schemas.openxmlformats.org/officeDocument/2006/relationships/notesSlide" Target="../notesSlides/notesSlide95.xml"/><Relationship Id="rId1" Type="http://schemas.openxmlformats.org/officeDocument/2006/relationships/slideLayout" Target="../slideLayouts/slideLayout14.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14.xml"/></Relationships>
</file>

<file path=ppt/slides/_rels/slide97.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97.xml"/><Relationship Id="rId1" Type="http://schemas.openxmlformats.org/officeDocument/2006/relationships/slideLayout" Target="../slideLayouts/slideLayout22.xml"/><Relationship Id="rId4" Type="http://schemas.openxmlformats.org/officeDocument/2006/relationships/image" Target="../media/image9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pic>
        <p:nvPicPr>
          <p:cNvPr id="360" name="Google Shape;360;p43"/>
          <p:cNvPicPr preferRelativeResize="0"/>
          <p:nvPr/>
        </p:nvPicPr>
        <p:blipFill rotWithShape="1">
          <a:blip r:embed="rId3">
            <a:alphaModFix/>
          </a:blip>
          <a:srcRect b="27520"/>
          <a:stretch/>
        </p:blipFill>
        <p:spPr>
          <a:xfrm>
            <a:off x="0" y="16000"/>
            <a:ext cx="9144000" cy="1756350"/>
          </a:xfrm>
          <a:prstGeom prst="rect">
            <a:avLst/>
          </a:prstGeom>
          <a:noFill/>
          <a:ln>
            <a:noFill/>
          </a:ln>
        </p:spPr>
      </p:pic>
      <p:sp>
        <p:nvSpPr>
          <p:cNvPr id="361" name="Google Shape;361;p43"/>
          <p:cNvSpPr txBox="1"/>
          <p:nvPr/>
        </p:nvSpPr>
        <p:spPr>
          <a:xfrm>
            <a:off x="558850" y="1987575"/>
            <a:ext cx="8296200" cy="796500"/>
          </a:xfrm>
          <a:prstGeom prst="rect">
            <a:avLst/>
          </a:prstGeom>
          <a:noFill/>
          <a:ln>
            <a:noFill/>
          </a:ln>
        </p:spPr>
        <p:txBody>
          <a:bodyPr spcFirstLastPara="1" wrap="square" lIns="91425" tIns="91425" rIns="91425" bIns="91425" anchor="ctr" anchorCtr="0">
            <a:spAutoFit/>
          </a:bodyPr>
          <a:lstStyle/>
          <a:p>
            <a:pPr marL="0" lvl="0" indent="0" algn="ctr" rtl="0">
              <a:lnSpc>
                <a:spcPct val="115000"/>
              </a:lnSpc>
              <a:spcBef>
                <a:spcPts val="1200"/>
              </a:spcBef>
              <a:spcAft>
                <a:spcPts val="0"/>
              </a:spcAft>
              <a:buNone/>
            </a:pPr>
            <a:r>
              <a:rPr lang="en" sz="500">
                <a:latin typeface="Alata"/>
                <a:ea typeface="Alata"/>
                <a:cs typeface="Alata"/>
                <a:sym typeface="Alata"/>
              </a:rPr>
              <a:t> </a:t>
            </a:r>
            <a:endParaRPr sz="500">
              <a:latin typeface="Alata"/>
              <a:ea typeface="Alata"/>
              <a:cs typeface="Alata"/>
              <a:sym typeface="Alata"/>
            </a:endParaRPr>
          </a:p>
          <a:p>
            <a:pPr marL="0" marR="0" lvl="0" indent="0" algn="ctr" rtl="0">
              <a:lnSpc>
                <a:spcPct val="100000"/>
              </a:lnSpc>
              <a:spcBef>
                <a:spcPts val="1200"/>
              </a:spcBef>
              <a:spcAft>
                <a:spcPts val="0"/>
              </a:spcAft>
              <a:buNone/>
            </a:pPr>
            <a:r>
              <a:rPr lang="en" sz="1900">
                <a:solidFill>
                  <a:schemeClr val="dk1"/>
                </a:solidFill>
                <a:latin typeface="Alata"/>
                <a:ea typeface="Alata"/>
                <a:cs typeface="Alata"/>
                <a:sym typeface="Alata"/>
              </a:rPr>
              <a:t>“</a:t>
            </a:r>
            <a:r>
              <a:rPr lang="en" sz="2100">
                <a:solidFill>
                  <a:srgbClr val="351C75"/>
                </a:solidFill>
                <a:latin typeface="Alata"/>
                <a:ea typeface="Alata"/>
                <a:cs typeface="Alata"/>
                <a:sym typeface="Alata"/>
              </a:rPr>
              <a:t>Understanding MRI brain scans: What clinicians need to know’’</a:t>
            </a:r>
            <a:endParaRPr sz="1900">
              <a:solidFill>
                <a:schemeClr val="dk1"/>
              </a:solidFill>
              <a:latin typeface="Alata"/>
              <a:ea typeface="Alata"/>
              <a:cs typeface="Alata"/>
              <a:sym typeface="Alata"/>
            </a:endParaRPr>
          </a:p>
          <a:p>
            <a:pPr marL="0" lvl="0" indent="0" algn="ctr" rtl="0">
              <a:spcBef>
                <a:spcPts val="0"/>
              </a:spcBef>
              <a:spcAft>
                <a:spcPts val="0"/>
              </a:spcAft>
              <a:buNone/>
            </a:pPr>
            <a:endParaRPr sz="300">
              <a:latin typeface="Alata"/>
              <a:ea typeface="Alata"/>
              <a:cs typeface="Alata"/>
              <a:sym typeface="Alata"/>
            </a:endParaRPr>
          </a:p>
        </p:txBody>
      </p:sp>
      <p:sp>
        <p:nvSpPr>
          <p:cNvPr id="362" name="Google Shape;362;p43"/>
          <p:cNvSpPr txBox="1"/>
          <p:nvPr/>
        </p:nvSpPr>
        <p:spPr>
          <a:xfrm>
            <a:off x="1194700" y="2936275"/>
            <a:ext cx="7118400" cy="2047800"/>
          </a:xfrm>
          <a:prstGeom prst="rect">
            <a:avLst/>
          </a:prstGeom>
          <a:noFill/>
          <a:ln>
            <a:noFill/>
          </a:ln>
        </p:spPr>
        <p:txBody>
          <a:bodyPr spcFirstLastPara="1" wrap="square" lIns="91425" tIns="91425" rIns="91425" bIns="91425" anchor="ctr" anchorCtr="0">
            <a:spAutoFit/>
          </a:bodyPr>
          <a:lstStyle/>
          <a:p>
            <a:pPr marL="0" lvl="0" indent="0" algn="ctr" rtl="0">
              <a:lnSpc>
                <a:spcPct val="115000"/>
              </a:lnSpc>
              <a:spcBef>
                <a:spcPts val="1200"/>
              </a:spcBef>
              <a:spcAft>
                <a:spcPts val="0"/>
              </a:spcAft>
              <a:buNone/>
            </a:pPr>
            <a:r>
              <a:rPr lang="en" sz="1700">
                <a:solidFill>
                  <a:srgbClr val="674EA7"/>
                </a:solidFill>
                <a:latin typeface="Alata"/>
                <a:ea typeface="Alata"/>
                <a:cs typeface="Alata"/>
                <a:sym typeface="Alata"/>
              </a:rPr>
              <a:t>Presented by:</a:t>
            </a:r>
            <a:endParaRPr sz="1700">
              <a:solidFill>
                <a:srgbClr val="674EA7"/>
              </a:solidFill>
              <a:latin typeface="Alata"/>
              <a:ea typeface="Alata"/>
              <a:cs typeface="Alata"/>
              <a:sym typeface="Alata"/>
            </a:endParaRPr>
          </a:p>
          <a:p>
            <a:pPr marL="0" lvl="0" indent="0" algn="ctr" rtl="0">
              <a:lnSpc>
                <a:spcPct val="115000"/>
              </a:lnSpc>
              <a:spcBef>
                <a:spcPts val="1200"/>
              </a:spcBef>
              <a:spcAft>
                <a:spcPts val="0"/>
              </a:spcAft>
              <a:buNone/>
            </a:pPr>
            <a:r>
              <a:rPr lang="en" sz="2000">
                <a:solidFill>
                  <a:srgbClr val="351C75"/>
                </a:solidFill>
                <a:latin typeface="Alata"/>
                <a:ea typeface="Alata"/>
                <a:cs typeface="Alata"/>
                <a:sym typeface="Alata"/>
              </a:rPr>
              <a:t>Dr.Habeba Mostafa, MD, FRCR, MSc, MBA, MBBCh</a:t>
            </a:r>
            <a:endParaRPr>
              <a:solidFill>
                <a:schemeClr val="dk1"/>
              </a:solidFill>
              <a:latin typeface="Alata"/>
              <a:ea typeface="Alata"/>
              <a:cs typeface="Alata"/>
              <a:sym typeface="Alata"/>
            </a:endParaRPr>
          </a:p>
          <a:p>
            <a:pPr marL="0" lvl="0" indent="0" algn="ctr" rtl="0">
              <a:lnSpc>
                <a:spcPct val="115000"/>
              </a:lnSpc>
              <a:spcBef>
                <a:spcPts val="1200"/>
              </a:spcBef>
              <a:spcAft>
                <a:spcPts val="0"/>
              </a:spcAft>
              <a:buNone/>
            </a:pPr>
            <a:r>
              <a:rPr lang="en" sz="1500">
                <a:solidFill>
                  <a:srgbClr val="674EA7"/>
                </a:solidFill>
                <a:latin typeface="Alata"/>
                <a:ea typeface="Alata"/>
                <a:cs typeface="Alata"/>
                <a:sym typeface="Alata"/>
              </a:rPr>
              <a:t>Assist.Lecturer of Neuroradiology-Cairo University, Locum neuroradiology consultant, UHNM</a:t>
            </a:r>
            <a:endParaRPr sz="1500">
              <a:solidFill>
                <a:srgbClr val="674EA7"/>
              </a:solidFill>
              <a:latin typeface="Alata"/>
              <a:ea typeface="Alata"/>
              <a:cs typeface="Alata"/>
              <a:sym typeface="Alata"/>
            </a:endParaRPr>
          </a:p>
          <a:p>
            <a:pPr marL="0" lvl="0" indent="0" algn="l" rtl="0">
              <a:spcBef>
                <a:spcPts val="1200"/>
              </a:spcBef>
              <a:spcAft>
                <a:spcPts val="0"/>
              </a:spcAft>
              <a:buNone/>
            </a:pPr>
            <a:endParaRPr>
              <a:latin typeface="Alata"/>
              <a:ea typeface="Alata"/>
              <a:cs typeface="Alata"/>
              <a:sym typeface="Alata"/>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pic>
        <p:nvPicPr>
          <p:cNvPr id="438" name="Google Shape;438;p52"/>
          <p:cNvPicPr preferRelativeResize="0"/>
          <p:nvPr/>
        </p:nvPicPr>
        <p:blipFill rotWithShape="1">
          <a:blip r:embed="rId3">
            <a:alphaModFix/>
          </a:blip>
          <a:srcRect l="18452" r="19207"/>
          <a:stretch/>
        </p:blipFill>
        <p:spPr>
          <a:xfrm>
            <a:off x="7825" y="4278625"/>
            <a:ext cx="1072250" cy="864875"/>
          </a:xfrm>
          <a:prstGeom prst="rect">
            <a:avLst/>
          </a:prstGeom>
          <a:noFill/>
          <a:ln>
            <a:noFill/>
          </a:ln>
        </p:spPr>
      </p:pic>
      <p:sp>
        <p:nvSpPr>
          <p:cNvPr id="439" name="Google Shape;439;p52"/>
          <p:cNvSpPr txBox="1"/>
          <p:nvPr/>
        </p:nvSpPr>
        <p:spPr>
          <a:xfrm>
            <a:off x="5607150" y="4769875"/>
            <a:ext cx="33852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900">
              <a:latin typeface="Montserrat"/>
              <a:ea typeface="Montserrat"/>
              <a:cs typeface="Montserrat"/>
              <a:sym typeface="Montserrat"/>
            </a:endParaRPr>
          </a:p>
        </p:txBody>
      </p:sp>
      <p:sp>
        <p:nvSpPr>
          <p:cNvPr id="440" name="Google Shape;440;p52"/>
          <p:cNvSpPr txBox="1"/>
          <p:nvPr/>
        </p:nvSpPr>
        <p:spPr>
          <a:xfrm>
            <a:off x="90900" y="565775"/>
            <a:ext cx="8962200" cy="569400"/>
          </a:xfrm>
          <a:prstGeom prst="rect">
            <a:avLst/>
          </a:prstGeom>
          <a:noFill/>
          <a:ln>
            <a:noFill/>
          </a:ln>
        </p:spPr>
        <p:txBody>
          <a:bodyPr spcFirstLastPara="1" wrap="square" lIns="91425" tIns="91425" rIns="91425" bIns="91425" anchor="ctr" anchorCtr="0">
            <a:spAutoFit/>
          </a:bodyPr>
          <a:lstStyle/>
          <a:p>
            <a:pPr marL="0" marR="0" lvl="0" indent="457200" algn="ctr" rtl="0">
              <a:lnSpc>
                <a:spcPct val="100000"/>
              </a:lnSpc>
              <a:spcBef>
                <a:spcPts val="0"/>
              </a:spcBef>
              <a:spcAft>
                <a:spcPts val="0"/>
              </a:spcAft>
              <a:buNone/>
            </a:pPr>
            <a:r>
              <a:rPr lang="en" sz="2500">
                <a:solidFill>
                  <a:schemeClr val="dk1"/>
                </a:solidFill>
                <a:latin typeface="Alata"/>
                <a:ea typeface="Alata"/>
                <a:cs typeface="Alata"/>
                <a:sym typeface="Alata"/>
              </a:rPr>
              <a:t>What is minimum clinical data required</a:t>
            </a:r>
            <a:endParaRPr sz="2500">
              <a:solidFill>
                <a:schemeClr val="dk1"/>
              </a:solidFill>
              <a:latin typeface="Alata"/>
              <a:ea typeface="Alata"/>
              <a:cs typeface="Alata"/>
              <a:sym typeface="Alata"/>
            </a:endParaRPr>
          </a:p>
        </p:txBody>
      </p:sp>
      <p:sp>
        <p:nvSpPr>
          <p:cNvPr id="441" name="Google Shape;441;p52"/>
          <p:cNvSpPr txBox="1"/>
          <p:nvPr/>
        </p:nvSpPr>
        <p:spPr>
          <a:xfrm>
            <a:off x="90900" y="1181375"/>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442" name="Google Shape;442;p52"/>
          <p:cNvSpPr txBox="1">
            <a:spLocks noGrp="1"/>
          </p:cNvSpPr>
          <p:nvPr>
            <p:ph type="subTitle" idx="1"/>
          </p:nvPr>
        </p:nvSpPr>
        <p:spPr>
          <a:xfrm>
            <a:off x="1080075" y="1275975"/>
            <a:ext cx="7847400" cy="3159300"/>
          </a:xfrm>
          <a:prstGeom prst="rect">
            <a:avLst/>
          </a:prstGeom>
        </p:spPr>
        <p:txBody>
          <a:bodyPr spcFirstLastPara="1" wrap="square" lIns="91425" tIns="91425" rIns="91425" bIns="91425" anchor="t" anchorCtr="0">
            <a:noAutofit/>
          </a:bodyPr>
          <a:lstStyle/>
          <a:p>
            <a:pPr marL="457200" lvl="0" indent="-342900" algn="l" rtl="0">
              <a:lnSpc>
                <a:spcPct val="150000"/>
              </a:lnSpc>
              <a:spcBef>
                <a:spcPts val="0"/>
              </a:spcBef>
              <a:spcAft>
                <a:spcPts val="0"/>
              </a:spcAft>
              <a:buSzPts val="1800"/>
              <a:buAutoNum type="alphaUcPeriod"/>
            </a:pPr>
            <a:r>
              <a:rPr lang="en" sz="1800" b="1"/>
              <a:t>Is there language dysfunction.</a:t>
            </a:r>
            <a:endParaRPr sz="1800" b="1"/>
          </a:p>
          <a:p>
            <a:pPr marL="457200" lvl="0" indent="-342900" algn="l" rtl="0">
              <a:lnSpc>
                <a:spcPct val="150000"/>
              </a:lnSpc>
              <a:spcBef>
                <a:spcPts val="0"/>
              </a:spcBef>
              <a:spcAft>
                <a:spcPts val="0"/>
              </a:spcAft>
              <a:buSzPts val="1800"/>
              <a:buAutoNum type="alphaUcPeriod"/>
            </a:pPr>
            <a:r>
              <a:rPr lang="en" sz="1800" b="1"/>
              <a:t>Is there motor dysfunction and type/distribution.</a:t>
            </a:r>
            <a:endParaRPr sz="1800" b="1"/>
          </a:p>
          <a:p>
            <a:pPr marL="457200" lvl="0" indent="-342900" algn="l" rtl="0">
              <a:lnSpc>
                <a:spcPct val="150000"/>
              </a:lnSpc>
              <a:spcBef>
                <a:spcPts val="0"/>
              </a:spcBef>
              <a:spcAft>
                <a:spcPts val="0"/>
              </a:spcAft>
              <a:buSzPts val="1800"/>
              <a:buAutoNum type="alphaUcPeriod"/>
            </a:pPr>
            <a:r>
              <a:rPr lang="en" sz="1800" b="1"/>
              <a:t>Is there behavioral changes? Apathy or aggression.</a:t>
            </a:r>
            <a:endParaRPr sz="1800" b="1"/>
          </a:p>
          <a:p>
            <a:pPr marL="457200" lvl="0" indent="-342900" algn="l" rtl="0">
              <a:lnSpc>
                <a:spcPct val="150000"/>
              </a:lnSpc>
              <a:spcBef>
                <a:spcPts val="0"/>
              </a:spcBef>
              <a:spcAft>
                <a:spcPts val="0"/>
              </a:spcAft>
              <a:buSzPts val="1800"/>
              <a:buAutoNum type="alphaUcPeriod"/>
            </a:pPr>
            <a:r>
              <a:rPr lang="en" sz="1800" b="1"/>
              <a:t>Is there rapid cognitive decline.</a:t>
            </a:r>
            <a:endParaRPr sz="1800" b="1"/>
          </a:p>
          <a:p>
            <a:pPr marL="457200" lvl="0" indent="-342900" algn="l" rtl="0">
              <a:lnSpc>
                <a:spcPct val="150000"/>
              </a:lnSpc>
              <a:spcBef>
                <a:spcPts val="0"/>
              </a:spcBef>
              <a:spcAft>
                <a:spcPts val="0"/>
              </a:spcAft>
              <a:buSzPts val="1800"/>
              <a:buAutoNum type="alphaUcPeriod"/>
            </a:pPr>
            <a:r>
              <a:rPr lang="en" sz="1800" b="1"/>
              <a:t>Other specific symptoms? Visuospathial disorder?</a:t>
            </a:r>
            <a:endParaRPr sz="1800" b="1"/>
          </a:p>
          <a:p>
            <a:pPr marL="457200" lvl="0" indent="-342900" algn="l" rtl="0">
              <a:lnSpc>
                <a:spcPct val="150000"/>
              </a:lnSpc>
              <a:spcBef>
                <a:spcPts val="0"/>
              </a:spcBef>
              <a:spcAft>
                <a:spcPts val="0"/>
              </a:spcAft>
              <a:buSzPts val="1800"/>
              <a:buAutoNum type="alphaUcPeriod"/>
            </a:pPr>
            <a:r>
              <a:rPr lang="en" sz="1800" b="1"/>
              <a:t>What is your differential on clinical basis?</a:t>
            </a:r>
            <a:endParaRPr sz="1800" b="1"/>
          </a:p>
          <a:p>
            <a:pPr marL="0" lvl="0" indent="0" algn="l" rtl="0">
              <a:lnSpc>
                <a:spcPct val="150000"/>
              </a:lnSpc>
              <a:spcBef>
                <a:spcPts val="0"/>
              </a:spcBef>
              <a:spcAft>
                <a:spcPts val="0"/>
              </a:spcAft>
              <a:buNone/>
            </a:pPr>
            <a:endParaRPr sz="1800"/>
          </a:p>
          <a:p>
            <a:pPr marL="457200" lvl="0" indent="0" algn="l" rtl="0">
              <a:lnSpc>
                <a:spcPct val="115000"/>
              </a:lnSpc>
              <a:spcBef>
                <a:spcPts val="0"/>
              </a:spcBef>
              <a:spcAft>
                <a:spcPts val="0"/>
              </a:spcAft>
              <a:buNone/>
            </a:pPr>
            <a:endParaRPr sz="1800"/>
          </a:p>
          <a:p>
            <a:pPr marL="0" lvl="0" indent="0" algn="l" rtl="0">
              <a:lnSpc>
                <a:spcPct val="115000"/>
              </a:lnSpc>
              <a:spcBef>
                <a:spcPts val="0"/>
              </a:spcBef>
              <a:spcAft>
                <a:spcPts val="0"/>
              </a:spcAft>
              <a:buNone/>
            </a:pPr>
            <a:endParaRPr sz="10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46"/>
        <p:cNvGrpSpPr/>
        <p:nvPr/>
      </p:nvGrpSpPr>
      <p:grpSpPr>
        <a:xfrm>
          <a:off x="0" y="0"/>
          <a:ext cx="0" cy="0"/>
          <a:chOff x="0" y="0"/>
          <a:chExt cx="0" cy="0"/>
        </a:xfrm>
      </p:grpSpPr>
      <p:pic>
        <p:nvPicPr>
          <p:cNvPr id="447" name="Google Shape;447;p53"/>
          <p:cNvPicPr preferRelativeResize="0"/>
          <p:nvPr/>
        </p:nvPicPr>
        <p:blipFill rotWithShape="1">
          <a:blip r:embed="rId3">
            <a:alphaModFix/>
          </a:blip>
          <a:srcRect l="18452" r="19207"/>
          <a:stretch/>
        </p:blipFill>
        <p:spPr>
          <a:xfrm>
            <a:off x="7825" y="4278625"/>
            <a:ext cx="1072250" cy="864875"/>
          </a:xfrm>
          <a:prstGeom prst="rect">
            <a:avLst/>
          </a:prstGeom>
          <a:noFill/>
          <a:ln>
            <a:noFill/>
          </a:ln>
        </p:spPr>
      </p:pic>
      <p:sp>
        <p:nvSpPr>
          <p:cNvPr id="448" name="Google Shape;448;p53"/>
          <p:cNvSpPr txBox="1"/>
          <p:nvPr/>
        </p:nvSpPr>
        <p:spPr>
          <a:xfrm>
            <a:off x="5607150" y="4769875"/>
            <a:ext cx="33852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900">
              <a:latin typeface="Montserrat"/>
              <a:ea typeface="Montserrat"/>
              <a:cs typeface="Montserrat"/>
              <a:sym typeface="Montserrat"/>
            </a:endParaRPr>
          </a:p>
        </p:txBody>
      </p:sp>
      <p:sp>
        <p:nvSpPr>
          <p:cNvPr id="449" name="Google Shape;449;p53"/>
          <p:cNvSpPr txBox="1"/>
          <p:nvPr/>
        </p:nvSpPr>
        <p:spPr>
          <a:xfrm>
            <a:off x="90900" y="565775"/>
            <a:ext cx="8962200" cy="954300"/>
          </a:xfrm>
          <a:prstGeom prst="rect">
            <a:avLst/>
          </a:prstGeom>
          <a:noFill/>
          <a:ln>
            <a:noFill/>
          </a:ln>
        </p:spPr>
        <p:txBody>
          <a:bodyPr spcFirstLastPara="1" wrap="square" lIns="91425" tIns="91425" rIns="91425" bIns="91425" anchor="ctr" anchorCtr="0">
            <a:spAutoFit/>
          </a:bodyPr>
          <a:lstStyle/>
          <a:p>
            <a:pPr marL="0" marR="0" lvl="0" indent="457200" algn="ctr" rtl="0">
              <a:lnSpc>
                <a:spcPct val="100000"/>
              </a:lnSpc>
              <a:spcBef>
                <a:spcPts val="0"/>
              </a:spcBef>
              <a:spcAft>
                <a:spcPts val="0"/>
              </a:spcAft>
              <a:buNone/>
            </a:pPr>
            <a:r>
              <a:rPr lang="en" sz="2500">
                <a:solidFill>
                  <a:schemeClr val="dk1"/>
                </a:solidFill>
                <a:latin typeface="Alata"/>
                <a:ea typeface="Alata"/>
                <a:cs typeface="Alata"/>
                <a:sym typeface="Alata"/>
              </a:rPr>
              <a:t>What are the minimum sequences for MRI brain dementia protocol diagnose?</a:t>
            </a:r>
            <a:endParaRPr sz="2500">
              <a:solidFill>
                <a:schemeClr val="dk1"/>
              </a:solidFill>
              <a:latin typeface="Alata"/>
              <a:ea typeface="Alata"/>
              <a:cs typeface="Alata"/>
              <a:sym typeface="Alata"/>
            </a:endParaRPr>
          </a:p>
        </p:txBody>
      </p:sp>
      <p:sp>
        <p:nvSpPr>
          <p:cNvPr id="450" name="Google Shape;450;p53"/>
          <p:cNvSpPr txBox="1"/>
          <p:nvPr/>
        </p:nvSpPr>
        <p:spPr>
          <a:xfrm>
            <a:off x="90900" y="1181375"/>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451" name="Google Shape;451;p53"/>
          <p:cNvSpPr txBox="1">
            <a:spLocks noGrp="1"/>
          </p:cNvSpPr>
          <p:nvPr>
            <p:ph type="subTitle" idx="1"/>
          </p:nvPr>
        </p:nvSpPr>
        <p:spPr>
          <a:xfrm>
            <a:off x="1080075" y="1565325"/>
            <a:ext cx="7847400" cy="3159300"/>
          </a:xfrm>
          <a:prstGeom prst="rect">
            <a:avLst/>
          </a:prstGeom>
        </p:spPr>
        <p:txBody>
          <a:bodyPr spcFirstLastPara="1" wrap="square" lIns="91425" tIns="91425" rIns="91425" bIns="91425" anchor="t" anchorCtr="0">
            <a:noAutofit/>
          </a:bodyPr>
          <a:lstStyle/>
          <a:p>
            <a:pPr marL="457200" lvl="0" indent="-342900" algn="l" rtl="0">
              <a:lnSpc>
                <a:spcPct val="150000"/>
              </a:lnSpc>
              <a:spcBef>
                <a:spcPts val="0"/>
              </a:spcBef>
              <a:spcAft>
                <a:spcPts val="0"/>
              </a:spcAft>
              <a:buSzPts val="1800"/>
              <a:buAutoNum type="alphaUcPeriod"/>
            </a:pPr>
            <a:r>
              <a:rPr lang="en" sz="1800" b="1"/>
              <a:t>Axial SWI not GRE: </a:t>
            </a:r>
            <a:r>
              <a:rPr lang="en" sz="1800"/>
              <a:t>amyloid angiopathy and PD</a:t>
            </a:r>
            <a:endParaRPr sz="1800"/>
          </a:p>
          <a:p>
            <a:pPr marL="457200" lvl="0" indent="-342900" algn="l" rtl="0">
              <a:lnSpc>
                <a:spcPct val="150000"/>
              </a:lnSpc>
              <a:spcBef>
                <a:spcPts val="0"/>
              </a:spcBef>
              <a:spcAft>
                <a:spcPts val="0"/>
              </a:spcAft>
              <a:buSzPts val="1800"/>
              <a:buAutoNum type="alphaUcPeriod"/>
            </a:pPr>
            <a:r>
              <a:rPr lang="en" sz="1800" b="1"/>
              <a:t>DWI: </a:t>
            </a:r>
            <a:r>
              <a:rPr lang="en" sz="1800"/>
              <a:t>Crutzfeldt Jacob disease among many others</a:t>
            </a:r>
            <a:endParaRPr sz="1800"/>
          </a:p>
          <a:p>
            <a:pPr marL="457200" lvl="0" indent="-342900" algn="l" rtl="0">
              <a:lnSpc>
                <a:spcPct val="150000"/>
              </a:lnSpc>
              <a:spcBef>
                <a:spcPts val="0"/>
              </a:spcBef>
              <a:spcAft>
                <a:spcPts val="0"/>
              </a:spcAft>
              <a:buSzPts val="1800"/>
              <a:buAutoNum type="alphaUcPeriod"/>
            </a:pPr>
            <a:r>
              <a:rPr lang="en" sz="1800" b="1"/>
              <a:t>At least 1 3D  dataset, usually T1: </a:t>
            </a:r>
            <a:r>
              <a:rPr lang="en" sz="1800"/>
              <a:t>Multipurpose particularly PSP diagnosis</a:t>
            </a:r>
            <a:endParaRPr sz="1800"/>
          </a:p>
          <a:p>
            <a:pPr marL="457200" lvl="0" indent="-342900" algn="l" rtl="0">
              <a:lnSpc>
                <a:spcPct val="150000"/>
              </a:lnSpc>
              <a:spcBef>
                <a:spcPts val="0"/>
              </a:spcBef>
              <a:spcAft>
                <a:spcPts val="0"/>
              </a:spcAft>
              <a:buSzPts val="1800"/>
              <a:buAutoNum type="alphaUcPeriod"/>
            </a:pPr>
            <a:r>
              <a:rPr lang="en" sz="1800" b="1"/>
              <a:t>At least one 2D coronal Dataset (FALIR/T2):</a:t>
            </a:r>
            <a:r>
              <a:rPr lang="en" sz="1800"/>
              <a:t> mesial temporal structures and scoring purposes.</a:t>
            </a:r>
            <a:endParaRPr sz="1800"/>
          </a:p>
          <a:p>
            <a:pPr marL="457200" lvl="0" indent="-342900" algn="l" rtl="0">
              <a:lnSpc>
                <a:spcPct val="150000"/>
              </a:lnSpc>
              <a:spcBef>
                <a:spcPts val="0"/>
              </a:spcBef>
              <a:spcAft>
                <a:spcPts val="0"/>
              </a:spcAft>
              <a:buSzPts val="1800"/>
              <a:buAutoNum type="alphaUcPeriod"/>
            </a:pPr>
            <a:r>
              <a:rPr lang="en" sz="1800" b="1"/>
              <a:t>At least one axial coronal Dataset (FALIR/T2): </a:t>
            </a:r>
            <a:r>
              <a:rPr lang="en" sz="1800"/>
              <a:t>small artery disease, encephalitis, inter-septal distance among others</a:t>
            </a:r>
            <a:endParaRPr sz="1800"/>
          </a:p>
          <a:p>
            <a:pPr marL="0" lvl="0" indent="0" algn="l" rtl="0">
              <a:lnSpc>
                <a:spcPct val="150000"/>
              </a:lnSpc>
              <a:spcBef>
                <a:spcPts val="0"/>
              </a:spcBef>
              <a:spcAft>
                <a:spcPts val="0"/>
              </a:spcAft>
              <a:buNone/>
            </a:pPr>
            <a:endParaRPr sz="1800"/>
          </a:p>
          <a:p>
            <a:pPr marL="457200" lvl="0" indent="0" algn="l" rtl="0">
              <a:lnSpc>
                <a:spcPct val="115000"/>
              </a:lnSpc>
              <a:spcBef>
                <a:spcPts val="0"/>
              </a:spcBef>
              <a:spcAft>
                <a:spcPts val="0"/>
              </a:spcAft>
              <a:buNone/>
            </a:pPr>
            <a:endParaRPr sz="1800"/>
          </a:p>
          <a:p>
            <a:pPr marL="0" lvl="0" indent="0" algn="l" rtl="0">
              <a:lnSpc>
                <a:spcPct val="115000"/>
              </a:lnSpc>
              <a:spcBef>
                <a:spcPts val="0"/>
              </a:spcBef>
              <a:spcAft>
                <a:spcPts val="0"/>
              </a:spcAft>
              <a:buNone/>
            </a:pPr>
            <a:endParaRPr sz="10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55"/>
        <p:cNvGrpSpPr/>
        <p:nvPr/>
      </p:nvGrpSpPr>
      <p:grpSpPr>
        <a:xfrm>
          <a:off x="0" y="0"/>
          <a:ext cx="0" cy="0"/>
          <a:chOff x="0" y="0"/>
          <a:chExt cx="0" cy="0"/>
        </a:xfrm>
      </p:grpSpPr>
      <p:pic>
        <p:nvPicPr>
          <p:cNvPr id="456" name="Google Shape;456;p54"/>
          <p:cNvPicPr preferRelativeResize="0"/>
          <p:nvPr/>
        </p:nvPicPr>
        <p:blipFill rotWithShape="1">
          <a:blip r:embed="rId3">
            <a:alphaModFix/>
          </a:blip>
          <a:srcRect l="18452" r="19207"/>
          <a:stretch/>
        </p:blipFill>
        <p:spPr>
          <a:xfrm>
            <a:off x="7825" y="4278625"/>
            <a:ext cx="1072250" cy="864875"/>
          </a:xfrm>
          <a:prstGeom prst="rect">
            <a:avLst/>
          </a:prstGeom>
          <a:noFill/>
          <a:ln>
            <a:noFill/>
          </a:ln>
        </p:spPr>
      </p:pic>
      <p:sp>
        <p:nvSpPr>
          <p:cNvPr id="457" name="Google Shape;457;p54"/>
          <p:cNvSpPr txBox="1"/>
          <p:nvPr/>
        </p:nvSpPr>
        <p:spPr>
          <a:xfrm>
            <a:off x="5607150" y="4769875"/>
            <a:ext cx="33852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900">
              <a:latin typeface="Montserrat"/>
              <a:ea typeface="Montserrat"/>
              <a:cs typeface="Montserrat"/>
              <a:sym typeface="Montserrat"/>
            </a:endParaRPr>
          </a:p>
        </p:txBody>
      </p:sp>
      <p:sp>
        <p:nvSpPr>
          <p:cNvPr id="458" name="Google Shape;458;p54"/>
          <p:cNvSpPr txBox="1"/>
          <p:nvPr/>
        </p:nvSpPr>
        <p:spPr>
          <a:xfrm>
            <a:off x="372300" y="2122200"/>
            <a:ext cx="8399400" cy="615600"/>
          </a:xfrm>
          <a:prstGeom prst="rect">
            <a:avLst/>
          </a:prstGeom>
          <a:noFill/>
          <a:ln>
            <a:noFill/>
          </a:ln>
        </p:spPr>
        <p:txBody>
          <a:bodyPr spcFirstLastPara="1" wrap="square" lIns="91425" tIns="91425" rIns="91425" bIns="91425" anchor="ctr" anchorCtr="0">
            <a:spAutoFit/>
          </a:bodyPr>
          <a:lstStyle/>
          <a:p>
            <a:pPr marL="0" marR="0" lvl="0" indent="457200" algn="ctr" rtl="0">
              <a:lnSpc>
                <a:spcPct val="100000"/>
              </a:lnSpc>
              <a:spcBef>
                <a:spcPts val="0"/>
              </a:spcBef>
              <a:spcAft>
                <a:spcPts val="0"/>
              </a:spcAft>
              <a:buNone/>
            </a:pPr>
            <a:r>
              <a:rPr lang="en" sz="2800">
                <a:solidFill>
                  <a:schemeClr val="dk1"/>
                </a:solidFill>
                <a:latin typeface="Alata"/>
                <a:ea typeface="Alata"/>
                <a:cs typeface="Alata"/>
                <a:sym typeface="Alata"/>
              </a:rPr>
              <a:t>I1.Scoring and qualitative measures of dementia.</a:t>
            </a:r>
            <a:endParaRPr sz="2800">
              <a:solidFill>
                <a:schemeClr val="dk1"/>
              </a:solidFill>
              <a:latin typeface="Alata"/>
              <a:ea typeface="Alata"/>
              <a:cs typeface="Alata"/>
              <a:sym typeface="Alata"/>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62"/>
        <p:cNvGrpSpPr/>
        <p:nvPr/>
      </p:nvGrpSpPr>
      <p:grpSpPr>
        <a:xfrm>
          <a:off x="0" y="0"/>
          <a:ext cx="0" cy="0"/>
          <a:chOff x="0" y="0"/>
          <a:chExt cx="0" cy="0"/>
        </a:xfrm>
      </p:grpSpPr>
      <p:pic>
        <p:nvPicPr>
          <p:cNvPr id="463" name="Google Shape;463;p55"/>
          <p:cNvPicPr preferRelativeResize="0"/>
          <p:nvPr/>
        </p:nvPicPr>
        <p:blipFill rotWithShape="1">
          <a:blip r:embed="rId3">
            <a:alphaModFix/>
          </a:blip>
          <a:srcRect l="18452" r="19207"/>
          <a:stretch/>
        </p:blipFill>
        <p:spPr>
          <a:xfrm>
            <a:off x="7825" y="4278625"/>
            <a:ext cx="1072250" cy="864875"/>
          </a:xfrm>
          <a:prstGeom prst="rect">
            <a:avLst/>
          </a:prstGeom>
          <a:noFill/>
          <a:ln>
            <a:noFill/>
          </a:ln>
        </p:spPr>
      </p:pic>
      <p:sp>
        <p:nvSpPr>
          <p:cNvPr id="464" name="Google Shape;464;p55"/>
          <p:cNvSpPr txBox="1"/>
          <p:nvPr/>
        </p:nvSpPr>
        <p:spPr>
          <a:xfrm>
            <a:off x="5607150" y="4769875"/>
            <a:ext cx="33852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900">
              <a:latin typeface="Montserrat"/>
              <a:ea typeface="Montserrat"/>
              <a:cs typeface="Montserrat"/>
              <a:sym typeface="Montserrat"/>
            </a:endParaRPr>
          </a:p>
        </p:txBody>
      </p:sp>
      <p:sp>
        <p:nvSpPr>
          <p:cNvPr id="465" name="Google Shape;465;p55"/>
          <p:cNvSpPr txBox="1"/>
          <p:nvPr/>
        </p:nvSpPr>
        <p:spPr>
          <a:xfrm>
            <a:off x="90900" y="469325"/>
            <a:ext cx="8962200" cy="615600"/>
          </a:xfrm>
          <a:prstGeom prst="rect">
            <a:avLst/>
          </a:prstGeom>
          <a:noFill/>
          <a:ln>
            <a:noFill/>
          </a:ln>
        </p:spPr>
        <p:txBody>
          <a:bodyPr spcFirstLastPara="1" wrap="square" lIns="91425" tIns="91425" rIns="91425" bIns="91425" anchor="ctr" anchorCtr="0">
            <a:spAutoFit/>
          </a:bodyPr>
          <a:lstStyle/>
          <a:p>
            <a:pPr marL="0" marR="0" lvl="0" indent="457200" algn="ctr" rtl="0">
              <a:lnSpc>
                <a:spcPct val="100000"/>
              </a:lnSpc>
              <a:spcBef>
                <a:spcPts val="0"/>
              </a:spcBef>
              <a:spcAft>
                <a:spcPts val="0"/>
              </a:spcAft>
              <a:buNone/>
            </a:pPr>
            <a:r>
              <a:rPr lang="en" sz="2800">
                <a:solidFill>
                  <a:schemeClr val="dk1"/>
                </a:solidFill>
                <a:latin typeface="Alata"/>
                <a:ea typeface="Alata"/>
                <a:cs typeface="Alata"/>
                <a:sym typeface="Alata"/>
              </a:rPr>
              <a:t>Mesio-temporal region: MTA &amp; ERICA scoring </a:t>
            </a:r>
            <a:endParaRPr sz="2800">
              <a:solidFill>
                <a:schemeClr val="dk1"/>
              </a:solidFill>
              <a:latin typeface="Alata"/>
              <a:ea typeface="Alata"/>
              <a:cs typeface="Alata"/>
              <a:sym typeface="Alata"/>
            </a:endParaRPr>
          </a:p>
        </p:txBody>
      </p:sp>
      <p:sp>
        <p:nvSpPr>
          <p:cNvPr id="466" name="Google Shape;466;p55"/>
          <p:cNvSpPr txBox="1"/>
          <p:nvPr/>
        </p:nvSpPr>
        <p:spPr>
          <a:xfrm>
            <a:off x="90900" y="1181375"/>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pic>
        <p:nvPicPr>
          <p:cNvPr id="467" name="Google Shape;467;p55"/>
          <p:cNvPicPr preferRelativeResize="0"/>
          <p:nvPr/>
        </p:nvPicPr>
        <p:blipFill>
          <a:blip r:embed="rId4">
            <a:alphaModFix/>
          </a:blip>
          <a:stretch>
            <a:fillRect/>
          </a:stretch>
        </p:blipFill>
        <p:spPr>
          <a:xfrm>
            <a:off x="2686276" y="1084925"/>
            <a:ext cx="3385200" cy="3764334"/>
          </a:xfrm>
          <a:prstGeom prst="rect">
            <a:avLst/>
          </a:prstGeom>
          <a:noFill/>
          <a:ln>
            <a:noFill/>
          </a:ln>
        </p:spPr>
      </p:pic>
      <p:sp>
        <p:nvSpPr>
          <p:cNvPr id="468" name="Google Shape;468;p55"/>
          <p:cNvSpPr txBox="1"/>
          <p:nvPr/>
        </p:nvSpPr>
        <p:spPr>
          <a:xfrm>
            <a:off x="7003750" y="3395975"/>
            <a:ext cx="20493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https://alz-journals.onlinelibrary.wiley.com/doi/10.1002/alz.12942</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72"/>
        <p:cNvGrpSpPr/>
        <p:nvPr/>
      </p:nvGrpSpPr>
      <p:grpSpPr>
        <a:xfrm>
          <a:off x="0" y="0"/>
          <a:ext cx="0" cy="0"/>
          <a:chOff x="0" y="0"/>
          <a:chExt cx="0" cy="0"/>
        </a:xfrm>
      </p:grpSpPr>
      <p:pic>
        <p:nvPicPr>
          <p:cNvPr id="473" name="Google Shape;473;p56"/>
          <p:cNvPicPr preferRelativeResize="0"/>
          <p:nvPr/>
        </p:nvPicPr>
        <p:blipFill rotWithShape="1">
          <a:blip r:embed="rId3">
            <a:alphaModFix/>
          </a:blip>
          <a:srcRect l="18452" r="19207"/>
          <a:stretch/>
        </p:blipFill>
        <p:spPr>
          <a:xfrm>
            <a:off x="7825" y="4278625"/>
            <a:ext cx="1072250" cy="864875"/>
          </a:xfrm>
          <a:prstGeom prst="rect">
            <a:avLst/>
          </a:prstGeom>
          <a:noFill/>
          <a:ln>
            <a:noFill/>
          </a:ln>
        </p:spPr>
      </p:pic>
      <p:sp>
        <p:nvSpPr>
          <p:cNvPr id="474" name="Google Shape;474;p56"/>
          <p:cNvSpPr txBox="1"/>
          <p:nvPr/>
        </p:nvSpPr>
        <p:spPr>
          <a:xfrm>
            <a:off x="5607150" y="4769875"/>
            <a:ext cx="33852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900">
              <a:latin typeface="Montserrat"/>
              <a:ea typeface="Montserrat"/>
              <a:cs typeface="Montserrat"/>
              <a:sym typeface="Montserrat"/>
            </a:endParaRPr>
          </a:p>
        </p:txBody>
      </p:sp>
      <p:sp>
        <p:nvSpPr>
          <p:cNvPr id="475" name="Google Shape;475;p56"/>
          <p:cNvSpPr txBox="1"/>
          <p:nvPr/>
        </p:nvSpPr>
        <p:spPr>
          <a:xfrm>
            <a:off x="90900" y="1181375"/>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pic>
        <p:nvPicPr>
          <p:cNvPr id="476" name="Google Shape;476;p56"/>
          <p:cNvPicPr preferRelativeResize="0"/>
          <p:nvPr/>
        </p:nvPicPr>
        <p:blipFill>
          <a:blip r:embed="rId4">
            <a:alphaModFix/>
          </a:blip>
          <a:stretch>
            <a:fillRect/>
          </a:stretch>
        </p:blipFill>
        <p:spPr>
          <a:xfrm>
            <a:off x="636622" y="1627775"/>
            <a:ext cx="8299655" cy="3023150"/>
          </a:xfrm>
          <a:prstGeom prst="rect">
            <a:avLst/>
          </a:prstGeom>
          <a:noFill/>
          <a:ln>
            <a:noFill/>
          </a:ln>
        </p:spPr>
      </p:pic>
      <p:sp>
        <p:nvSpPr>
          <p:cNvPr id="477" name="Google Shape;477;p56"/>
          <p:cNvSpPr txBox="1"/>
          <p:nvPr/>
        </p:nvSpPr>
        <p:spPr>
          <a:xfrm>
            <a:off x="90900" y="565775"/>
            <a:ext cx="8962200" cy="954300"/>
          </a:xfrm>
          <a:prstGeom prst="rect">
            <a:avLst/>
          </a:prstGeom>
          <a:noFill/>
          <a:ln>
            <a:noFill/>
          </a:ln>
        </p:spPr>
        <p:txBody>
          <a:bodyPr spcFirstLastPara="1" wrap="square" lIns="91425" tIns="91425" rIns="91425" bIns="91425" anchor="ctr" anchorCtr="0">
            <a:spAutoFit/>
          </a:bodyPr>
          <a:lstStyle/>
          <a:p>
            <a:pPr marL="0" marR="0" lvl="0" indent="457200" algn="ctr" rtl="0">
              <a:lnSpc>
                <a:spcPct val="100000"/>
              </a:lnSpc>
              <a:spcBef>
                <a:spcPts val="0"/>
              </a:spcBef>
              <a:spcAft>
                <a:spcPts val="0"/>
              </a:spcAft>
              <a:buNone/>
            </a:pPr>
            <a:r>
              <a:rPr lang="en" sz="2500">
                <a:solidFill>
                  <a:schemeClr val="dk1"/>
                </a:solidFill>
                <a:latin typeface="Alata"/>
                <a:ea typeface="Alata"/>
                <a:cs typeface="Alata"/>
                <a:sym typeface="Alata"/>
              </a:rPr>
              <a:t>Normal mesio-temporal region checklist: amygdala, entorhinal cortex, collateral sulcus</a:t>
            </a:r>
            <a:endParaRPr sz="2500">
              <a:solidFill>
                <a:schemeClr val="dk1"/>
              </a:solidFill>
              <a:latin typeface="Alata"/>
              <a:ea typeface="Alata"/>
              <a:cs typeface="Alata"/>
              <a:sym typeface="Alata"/>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81"/>
        <p:cNvGrpSpPr/>
        <p:nvPr/>
      </p:nvGrpSpPr>
      <p:grpSpPr>
        <a:xfrm>
          <a:off x="0" y="0"/>
          <a:ext cx="0" cy="0"/>
          <a:chOff x="0" y="0"/>
          <a:chExt cx="0" cy="0"/>
        </a:xfrm>
      </p:grpSpPr>
      <p:sp>
        <p:nvSpPr>
          <p:cNvPr id="482" name="Google Shape;482;p57"/>
          <p:cNvSpPr txBox="1">
            <a:spLocks noGrp="1"/>
          </p:cNvSpPr>
          <p:nvPr>
            <p:ph type="title"/>
          </p:nvPr>
        </p:nvSpPr>
        <p:spPr>
          <a:xfrm>
            <a:off x="60175" y="427175"/>
            <a:ext cx="9144000" cy="11886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n"/>
              <a:t>ERICA score:</a:t>
            </a:r>
            <a:r>
              <a:rPr lang="en" sz="1050">
                <a:solidFill>
                  <a:srgbClr val="000000"/>
                </a:solidFill>
                <a:highlight>
                  <a:srgbClr val="FFFFFF"/>
                </a:highlight>
                <a:latin typeface="Arial"/>
                <a:ea typeface="Arial"/>
                <a:cs typeface="Arial"/>
                <a:sym typeface="Arial"/>
              </a:rPr>
              <a:t> An ERICA score of 2 or greater achieved a higher diagnostic accuracy (91%) than the MTA score (74%), with a sensitivity of 83% versus 57% and a specificity of 98% versus 92% in discriminating dementia caused by AD from SCD (</a:t>
            </a:r>
            <a:r>
              <a:rPr lang="en" sz="1050" i="1">
                <a:solidFill>
                  <a:srgbClr val="000000"/>
                </a:solidFill>
                <a:highlight>
                  <a:srgbClr val="FFFFFF"/>
                </a:highlight>
                <a:latin typeface="Arial"/>
                <a:ea typeface="Arial"/>
                <a:cs typeface="Arial"/>
                <a:sym typeface="Arial"/>
              </a:rPr>
              <a:t>P</a:t>
            </a:r>
            <a:r>
              <a:rPr lang="en" sz="1050">
                <a:solidFill>
                  <a:srgbClr val="000000"/>
                </a:solidFill>
                <a:highlight>
                  <a:srgbClr val="FFFFFF"/>
                </a:highlight>
                <a:latin typeface="Arial"/>
                <a:ea typeface="Arial"/>
                <a:cs typeface="Arial"/>
                <a:sym typeface="Arial"/>
              </a:rPr>
              <a:t> &lt; .001). The ERICA score was correlated with amyloid β 42/40 ratio (ρ = −0.54, </a:t>
            </a:r>
            <a:r>
              <a:rPr lang="en" sz="1050" i="1">
                <a:solidFill>
                  <a:srgbClr val="000000"/>
                </a:solidFill>
                <a:highlight>
                  <a:srgbClr val="FFFFFF"/>
                </a:highlight>
                <a:latin typeface="Arial"/>
                <a:ea typeface="Arial"/>
                <a:cs typeface="Arial"/>
                <a:sym typeface="Arial"/>
              </a:rPr>
              <a:t>P</a:t>
            </a:r>
            <a:r>
              <a:rPr lang="en" sz="1050">
                <a:solidFill>
                  <a:srgbClr val="000000"/>
                </a:solidFill>
                <a:highlight>
                  <a:srgbClr val="FFFFFF"/>
                </a:highlight>
                <a:latin typeface="Arial"/>
                <a:ea typeface="Arial"/>
                <a:cs typeface="Arial"/>
                <a:sym typeface="Arial"/>
              </a:rPr>
              <a:t> &lt; .001) and with cerebrospinal fluid tau (ρ = 0.35, </a:t>
            </a:r>
            <a:r>
              <a:rPr lang="en" sz="1050" i="1">
                <a:solidFill>
                  <a:srgbClr val="000000"/>
                </a:solidFill>
                <a:highlight>
                  <a:srgbClr val="FFFFFF"/>
                </a:highlight>
                <a:latin typeface="Arial"/>
                <a:ea typeface="Arial"/>
                <a:cs typeface="Arial"/>
                <a:sym typeface="Arial"/>
              </a:rPr>
              <a:t>P</a:t>
            </a:r>
            <a:r>
              <a:rPr lang="en" sz="1050">
                <a:solidFill>
                  <a:srgbClr val="000000"/>
                </a:solidFill>
                <a:highlight>
                  <a:srgbClr val="FFFFFF"/>
                </a:highlight>
                <a:latin typeface="Arial"/>
                <a:ea typeface="Arial"/>
                <a:cs typeface="Arial"/>
                <a:sym typeface="Arial"/>
              </a:rPr>
              <a:t> = .001) and </a:t>
            </a:r>
            <a:r>
              <a:rPr lang="en" sz="1050" i="1">
                <a:solidFill>
                  <a:srgbClr val="000000"/>
                </a:solidFill>
                <a:highlight>
                  <a:srgbClr val="FFFFFF"/>
                </a:highlight>
                <a:latin typeface="Arial"/>
                <a:ea typeface="Arial"/>
                <a:cs typeface="Arial"/>
                <a:sym typeface="Arial"/>
              </a:rPr>
              <a:t>p</a:t>
            </a:r>
            <a:r>
              <a:rPr lang="en" sz="1050">
                <a:solidFill>
                  <a:srgbClr val="000000"/>
                </a:solidFill>
                <a:highlight>
                  <a:srgbClr val="FFFFFF"/>
                </a:highlight>
                <a:latin typeface="Arial"/>
                <a:ea typeface="Arial"/>
                <a:cs typeface="Arial"/>
                <a:sym typeface="Arial"/>
              </a:rPr>
              <a:t>-tau (ρ = 0.31, </a:t>
            </a:r>
            <a:r>
              <a:rPr lang="en" sz="1050" i="1">
                <a:solidFill>
                  <a:srgbClr val="000000"/>
                </a:solidFill>
                <a:highlight>
                  <a:srgbClr val="FFFFFF"/>
                </a:highlight>
                <a:latin typeface="Arial"/>
                <a:ea typeface="Arial"/>
                <a:cs typeface="Arial"/>
                <a:sym typeface="Arial"/>
              </a:rPr>
              <a:t>P</a:t>
            </a:r>
            <a:r>
              <a:rPr lang="en" sz="1050">
                <a:solidFill>
                  <a:srgbClr val="000000"/>
                </a:solidFill>
                <a:highlight>
                  <a:srgbClr val="FFFFFF"/>
                </a:highlight>
                <a:latin typeface="Arial"/>
                <a:ea typeface="Arial"/>
                <a:cs typeface="Arial"/>
                <a:sym typeface="Arial"/>
              </a:rPr>
              <a:t> = .004). In multivariable linear regression analysis, ERICA was associated with verbal learning and recall (β = −.40 and −.41), nonverbal recall (β = −.28), and cued recall (β = −.41, </a:t>
            </a:r>
            <a:r>
              <a:rPr lang="en" sz="1050" i="1">
                <a:solidFill>
                  <a:srgbClr val="000000"/>
                </a:solidFill>
                <a:highlight>
                  <a:srgbClr val="FFFFFF"/>
                </a:highlight>
                <a:latin typeface="Arial"/>
                <a:ea typeface="Arial"/>
                <a:cs typeface="Arial"/>
                <a:sym typeface="Arial"/>
              </a:rPr>
              <a:t>P</a:t>
            </a:r>
            <a:r>
              <a:rPr lang="en" sz="1050">
                <a:solidFill>
                  <a:srgbClr val="000000"/>
                </a:solidFill>
                <a:highlight>
                  <a:srgbClr val="FFFFFF"/>
                </a:highlight>
                <a:latin typeface="Arial"/>
                <a:ea typeface="Arial"/>
                <a:cs typeface="Arial"/>
                <a:sym typeface="Arial"/>
              </a:rPr>
              <a:t> ≤ .002 for all).</a:t>
            </a:r>
            <a:endParaRPr/>
          </a:p>
        </p:txBody>
      </p:sp>
      <p:sp>
        <p:nvSpPr>
          <p:cNvPr id="483" name="Google Shape;483;p57"/>
          <p:cNvSpPr txBox="1"/>
          <p:nvPr/>
        </p:nvSpPr>
        <p:spPr>
          <a:xfrm>
            <a:off x="1521100" y="4708150"/>
            <a:ext cx="6735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https://pubs.rsna.org/doi/abs/10.1148/radiol.2018171888?journalCode=radiology</a:t>
            </a:r>
            <a:endParaRPr/>
          </a:p>
        </p:txBody>
      </p:sp>
      <p:pic>
        <p:nvPicPr>
          <p:cNvPr id="484" name="Google Shape;484;p57"/>
          <p:cNvPicPr preferRelativeResize="0"/>
          <p:nvPr/>
        </p:nvPicPr>
        <p:blipFill rotWithShape="1">
          <a:blip r:embed="rId3">
            <a:alphaModFix/>
          </a:blip>
          <a:srcRect b="33620"/>
          <a:stretch/>
        </p:blipFill>
        <p:spPr>
          <a:xfrm>
            <a:off x="1428603" y="1615775"/>
            <a:ext cx="7115821" cy="3180524"/>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88"/>
        <p:cNvGrpSpPr/>
        <p:nvPr/>
      </p:nvGrpSpPr>
      <p:grpSpPr>
        <a:xfrm>
          <a:off x="0" y="0"/>
          <a:ext cx="0" cy="0"/>
          <a:chOff x="0" y="0"/>
          <a:chExt cx="0" cy="0"/>
        </a:xfrm>
      </p:grpSpPr>
      <p:pic>
        <p:nvPicPr>
          <p:cNvPr id="489" name="Google Shape;489;p58"/>
          <p:cNvPicPr preferRelativeResize="0"/>
          <p:nvPr/>
        </p:nvPicPr>
        <p:blipFill rotWithShape="1">
          <a:blip r:embed="rId3">
            <a:alphaModFix/>
          </a:blip>
          <a:srcRect l="18452" r="19207"/>
          <a:stretch/>
        </p:blipFill>
        <p:spPr>
          <a:xfrm>
            <a:off x="7825" y="4278625"/>
            <a:ext cx="1072250" cy="864875"/>
          </a:xfrm>
          <a:prstGeom prst="rect">
            <a:avLst/>
          </a:prstGeom>
          <a:noFill/>
          <a:ln>
            <a:noFill/>
          </a:ln>
        </p:spPr>
      </p:pic>
      <p:sp>
        <p:nvSpPr>
          <p:cNvPr id="490" name="Google Shape;490;p58"/>
          <p:cNvSpPr txBox="1"/>
          <p:nvPr/>
        </p:nvSpPr>
        <p:spPr>
          <a:xfrm>
            <a:off x="5607150" y="4769875"/>
            <a:ext cx="33852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900">
              <a:latin typeface="Montserrat"/>
              <a:ea typeface="Montserrat"/>
              <a:cs typeface="Montserrat"/>
              <a:sym typeface="Montserrat"/>
            </a:endParaRPr>
          </a:p>
        </p:txBody>
      </p:sp>
      <p:sp>
        <p:nvSpPr>
          <p:cNvPr id="491" name="Google Shape;491;p58"/>
          <p:cNvSpPr txBox="1"/>
          <p:nvPr/>
        </p:nvSpPr>
        <p:spPr>
          <a:xfrm>
            <a:off x="90900" y="565775"/>
            <a:ext cx="8962200" cy="615600"/>
          </a:xfrm>
          <a:prstGeom prst="rect">
            <a:avLst/>
          </a:prstGeom>
          <a:noFill/>
          <a:ln>
            <a:noFill/>
          </a:ln>
        </p:spPr>
        <p:txBody>
          <a:bodyPr spcFirstLastPara="1" wrap="square" lIns="91425" tIns="91425" rIns="91425" bIns="91425" anchor="ctr" anchorCtr="0">
            <a:spAutoFit/>
          </a:bodyPr>
          <a:lstStyle/>
          <a:p>
            <a:pPr marL="0" marR="0" lvl="0" indent="457200" algn="ctr" rtl="0">
              <a:lnSpc>
                <a:spcPct val="100000"/>
              </a:lnSpc>
              <a:spcBef>
                <a:spcPts val="0"/>
              </a:spcBef>
              <a:spcAft>
                <a:spcPts val="0"/>
              </a:spcAft>
              <a:buNone/>
            </a:pPr>
            <a:r>
              <a:rPr lang="en" sz="2800">
                <a:solidFill>
                  <a:schemeClr val="dk1"/>
                </a:solidFill>
                <a:latin typeface="Alata"/>
                <a:ea typeface="Alata"/>
                <a:cs typeface="Alata"/>
                <a:sym typeface="Alata"/>
              </a:rPr>
              <a:t>Mesio-temporal region: MTA scoring </a:t>
            </a:r>
            <a:endParaRPr sz="2800">
              <a:solidFill>
                <a:schemeClr val="dk1"/>
              </a:solidFill>
              <a:latin typeface="Alata"/>
              <a:ea typeface="Alata"/>
              <a:cs typeface="Alata"/>
              <a:sym typeface="Alata"/>
            </a:endParaRPr>
          </a:p>
        </p:txBody>
      </p:sp>
      <p:sp>
        <p:nvSpPr>
          <p:cNvPr id="492" name="Google Shape;492;p58"/>
          <p:cNvSpPr txBox="1"/>
          <p:nvPr/>
        </p:nvSpPr>
        <p:spPr>
          <a:xfrm>
            <a:off x="90900" y="1181375"/>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pic>
        <p:nvPicPr>
          <p:cNvPr id="493" name="Google Shape;493;p58"/>
          <p:cNvPicPr preferRelativeResize="0"/>
          <p:nvPr/>
        </p:nvPicPr>
        <p:blipFill>
          <a:blip r:embed="rId4">
            <a:alphaModFix/>
          </a:blip>
          <a:stretch>
            <a:fillRect/>
          </a:stretch>
        </p:blipFill>
        <p:spPr>
          <a:xfrm>
            <a:off x="2297427" y="1142750"/>
            <a:ext cx="5284276" cy="3897926"/>
          </a:xfrm>
          <a:prstGeom prst="rect">
            <a:avLst/>
          </a:prstGeom>
          <a:noFill/>
          <a:ln>
            <a:noFill/>
          </a:ln>
        </p:spPr>
      </p:pic>
      <p:sp>
        <p:nvSpPr>
          <p:cNvPr id="494" name="Google Shape;494;p58"/>
          <p:cNvSpPr txBox="1"/>
          <p:nvPr/>
        </p:nvSpPr>
        <p:spPr>
          <a:xfrm>
            <a:off x="176875" y="2263950"/>
            <a:ext cx="16269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http://dx.doi.org/10.1007/s00330-021-08177-1</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98"/>
        <p:cNvGrpSpPr/>
        <p:nvPr/>
      </p:nvGrpSpPr>
      <p:grpSpPr>
        <a:xfrm>
          <a:off x="0" y="0"/>
          <a:ext cx="0" cy="0"/>
          <a:chOff x="0" y="0"/>
          <a:chExt cx="0" cy="0"/>
        </a:xfrm>
      </p:grpSpPr>
      <p:sp>
        <p:nvSpPr>
          <p:cNvPr id="499" name="Google Shape;499;p59"/>
          <p:cNvSpPr txBox="1"/>
          <p:nvPr/>
        </p:nvSpPr>
        <p:spPr>
          <a:xfrm>
            <a:off x="5607150" y="4769875"/>
            <a:ext cx="33852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900">
              <a:latin typeface="Montserrat"/>
              <a:ea typeface="Montserrat"/>
              <a:cs typeface="Montserrat"/>
              <a:sym typeface="Montserrat"/>
            </a:endParaRPr>
          </a:p>
        </p:txBody>
      </p:sp>
      <p:sp>
        <p:nvSpPr>
          <p:cNvPr id="500" name="Google Shape;500;p59"/>
          <p:cNvSpPr txBox="1"/>
          <p:nvPr/>
        </p:nvSpPr>
        <p:spPr>
          <a:xfrm>
            <a:off x="90900" y="565775"/>
            <a:ext cx="8962200" cy="615600"/>
          </a:xfrm>
          <a:prstGeom prst="rect">
            <a:avLst/>
          </a:prstGeom>
          <a:noFill/>
          <a:ln>
            <a:noFill/>
          </a:ln>
        </p:spPr>
        <p:txBody>
          <a:bodyPr spcFirstLastPara="1" wrap="square" lIns="91425" tIns="91425" rIns="91425" bIns="91425" anchor="ctr" anchorCtr="0">
            <a:spAutoFit/>
          </a:bodyPr>
          <a:lstStyle/>
          <a:p>
            <a:pPr marL="0" marR="0" lvl="0" indent="457200" algn="ctr" rtl="0">
              <a:lnSpc>
                <a:spcPct val="100000"/>
              </a:lnSpc>
              <a:spcBef>
                <a:spcPts val="0"/>
              </a:spcBef>
              <a:spcAft>
                <a:spcPts val="0"/>
              </a:spcAft>
              <a:buNone/>
            </a:pPr>
            <a:r>
              <a:rPr lang="en" sz="2800">
                <a:solidFill>
                  <a:schemeClr val="dk1"/>
                </a:solidFill>
                <a:latin typeface="Alata"/>
                <a:ea typeface="Alata"/>
                <a:cs typeface="Alata"/>
                <a:sym typeface="Alata"/>
              </a:rPr>
              <a:t>Mesio-temporal region: MTA scoring </a:t>
            </a:r>
            <a:endParaRPr sz="2800">
              <a:solidFill>
                <a:schemeClr val="dk1"/>
              </a:solidFill>
              <a:latin typeface="Alata"/>
              <a:ea typeface="Alata"/>
              <a:cs typeface="Alata"/>
              <a:sym typeface="Alata"/>
            </a:endParaRPr>
          </a:p>
        </p:txBody>
      </p:sp>
      <p:sp>
        <p:nvSpPr>
          <p:cNvPr id="501" name="Google Shape;501;p59"/>
          <p:cNvSpPr txBox="1"/>
          <p:nvPr/>
        </p:nvSpPr>
        <p:spPr>
          <a:xfrm>
            <a:off x="90900" y="1181375"/>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pic>
        <p:nvPicPr>
          <p:cNvPr id="502" name="Google Shape;502;p59"/>
          <p:cNvPicPr preferRelativeResize="0"/>
          <p:nvPr/>
        </p:nvPicPr>
        <p:blipFill rotWithShape="1">
          <a:blip r:embed="rId3">
            <a:alphaModFix/>
          </a:blip>
          <a:srcRect l="2657" t="5374" r="51750" b="1636"/>
          <a:stretch/>
        </p:blipFill>
        <p:spPr>
          <a:xfrm>
            <a:off x="3334450" y="1181375"/>
            <a:ext cx="5657902" cy="3709175"/>
          </a:xfrm>
          <a:prstGeom prst="rect">
            <a:avLst/>
          </a:prstGeom>
          <a:noFill/>
          <a:ln>
            <a:noFill/>
          </a:ln>
        </p:spPr>
      </p:pic>
      <p:sp>
        <p:nvSpPr>
          <p:cNvPr id="503" name="Google Shape;503;p59"/>
          <p:cNvSpPr txBox="1"/>
          <p:nvPr/>
        </p:nvSpPr>
        <p:spPr>
          <a:xfrm>
            <a:off x="190550" y="1269725"/>
            <a:ext cx="2943000" cy="1857900"/>
          </a:xfrm>
          <a:prstGeom prst="rect">
            <a:avLst/>
          </a:prstGeom>
          <a:noFill/>
          <a:ln>
            <a:noFill/>
          </a:ln>
        </p:spPr>
        <p:txBody>
          <a:bodyPr spcFirstLastPara="1" wrap="square" lIns="91425" tIns="91425" rIns="91425" bIns="91425" anchor="t" anchorCtr="0">
            <a:noAutofit/>
          </a:bodyPr>
          <a:lstStyle/>
          <a:p>
            <a:pPr marL="457200" lvl="0" indent="0" algn="l" rtl="0">
              <a:lnSpc>
                <a:spcPct val="115000"/>
              </a:lnSpc>
              <a:spcBef>
                <a:spcPts val="0"/>
              </a:spcBef>
              <a:spcAft>
                <a:spcPts val="0"/>
              </a:spcAft>
              <a:buNone/>
            </a:pPr>
            <a:endParaRPr sz="1250"/>
          </a:p>
          <a:p>
            <a:pPr marL="457200" lvl="0" indent="-317500" algn="l" rtl="0">
              <a:lnSpc>
                <a:spcPct val="150000"/>
              </a:lnSpc>
              <a:spcBef>
                <a:spcPts val="0"/>
              </a:spcBef>
              <a:spcAft>
                <a:spcPts val="0"/>
              </a:spcAft>
              <a:buSzPts val="1400"/>
              <a:buChar char="●"/>
            </a:pPr>
            <a:r>
              <a:rPr lang="en" sz="1450">
                <a:solidFill>
                  <a:srgbClr val="1F417E"/>
                </a:solidFill>
              </a:rPr>
              <a:t>&lt; 75 years: score 2 or more</a:t>
            </a:r>
            <a:r>
              <a:rPr lang="en" sz="1250"/>
              <a:t> is abnormal.</a:t>
            </a:r>
            <a:endParaRPr sz="1250"/>
          </a:p>
          <a:p>
            <a:pPr marL="457200" lvl="0" indent="0" algn="l" rtl="0">
              <a:lnSpc>
                <a:spcPct val="150000"/>
              </a:lnSpc>
              <a:spcBef>
                <a:spcPts val="0"/>
              </a:spcBef>
              <a:spcAft>
                <a:spcPts val="0"/>
              </a:spcAft>
              <a:buNone/>
            </a:pPr>
            <a:endParaRPr sz="1250"/>
          </a:p>
          <a:p>
            <a:pPr marL="457200" lvl="0" indent="-317500" algn="l" rtl="0">
              <a:lnSpc>
                <a:spcPct val="150000"/>
              </a:lnSpc>
              <a:spcBef>
                <a:spcPts val="0"/>
              </a:spcBef>
              <a:spcAft>
                <a:spcPts val="0"/>
              </a:spcAft>
              <a:buSzPts val="1400"/>
              <a:buChar char="●"/>
            </a:pPr>
            <a:r>
              <a:rPr lang="en" sz="1450">
                <a:solidFill>
                  <a:srgbClr val="1F417E"/>
                </a:solidFill>
              </a:rPr>
              <a:t>&gt; 75 years: score 3 or more</a:t>
            </a:r>
            <a:r>
              <a:rPr lang="en" sz="1250"/>
              <a:t> is abnormal.</a:t>
            </a:r>
            <a:endParaRPr sz="1250"/>
          </a:p>
          <a:p>
            <a:pPr marL="0" lvl="0" indent="0" algn="l" rtl="0">
              <a:spcBef>
                <a:spcPts val="0"/>
              </a:spcBef>
              <a:spcAft>
                <a:spcPts val="0"/>
              </a:spcAft>
              <a:buNone/>
            </a:pPr>
            <a:endParaRPr sz="1300">
              <a:solidFill>
                <a:schemeClr val="dk2"/>
              </a:solidFill>
              <a:latin typeface="Montserrat"/>
              <a:ea typeface="Montserrat"/>
              <a:cs typeface="Montserrat"/>
              <a:sym typeface="Montserrat"/>
            </a:endParaRPr>
          </a:p>
        </p:txBody>
      </p:sp>
      <p:sp>
        <p:nvSpPr>
          <p:cNvPr id="504" name="Google Shape;504;p59"/>
          <p:cNvSpPr txBox="1"/>
          <p:nvPr/>
        </p:nvSpPr>
        <p:spPr>
          <a:xfrm>
            <a:off x="304225" y="4715875"/>
            <a:ext cx="2645700" cy="431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a:t>https://radiologyassistant.nl/neuroradiology/dementia/role-of-mri</a:t>
            </a:r>
            <a:endParaRPr sz="8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08"/>
        <p:cNvGrpSpPr/>
        <p:nvPr/>
      </p:nvGrpSpPr>
      <p:grpSpPr>
        <a:xfrm>
          <a:off x="0" y="0"/>
          <a:ext cx="0" cy="0"/>
          <a:chOff x="0" y="0"/>
          <a:chExt cx="0" cy="0"/>
        </a:xfrm>
      </p:grpSpPr>
      <p:pic>
        <p:nvPicPr>
          <p:cNvPr id="509" name="Google Shape;509;p60"/>
          <p:cNvPicPr preferRelativeResize="0"/>
          <p:nvPr/>
        </p:nvPicPr>
        <p:blipFill rotWithShape="1">
          <a:blip r:embed="rId3">
            <a:alphaModFix/>
          </a:blip>
          <a:srcRect l="18452" r="19207"/>
          <a:stretch/>
        </p:blipFill>
        <p:spPr>
          <a:xfrm>
            <a:off x="7825" y="4278625"/>
            <a:ext cx="1072250" cy="864875"/>
          </a:xfrm>
          <a:prstGeom prst="rect">
            <a:avLst/>
          </a:prstGeom>
          <a:noFill/>
          <a:ln>
            <a:noFill/>
          </a:ln>
        </p:spPr>
      </p:pic>
      <p:sp>
        <p:nvSpPr>
          <p:cNvPr id="510" name="Google Shape;510;p60"/>
          <p:cNvSpPr txBox="1"/>
          <p:nvPr/>
        </p:nvSpPr>
        <p:spPr>
          <a:xfrm>
            <a:off x="5607150" y="4769875"/>
            <a:ext cx="33852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900">
              <a:latin typeface="Montserrat"/>
              <a:ea typeface="Montserrat"/>
              <a:cs typeface="Montserrat"/>
              <a:sym typeface="Montserrat"/>
            </a:endParaRPr>
          </a:p>
        </p:txBody>
      </p:sp>
      <p:sp>
        <p:nvSpPr>
          <p:cNvPr id="511" name="Google Shape;511;p60"/>
          <p:cNvSpPr txBox="1"/>
          <p:nvPr/>
        </p:nvSpPr>
        <p:spPr>
          <a:xfrm>
            <a:off x="90900" y="565775"/>
            <a:ext cx="8962200" cy="569400"/>
          </a:xfrm>
          <a:prstGeom prst="rect">
            <a:avLst/>
          </a:prstGeom>
          <a:noFill/>
          <a:ln>
            <a:noFill/>
          </a:ln>
        </p:spPr>
        <p:txBody>
          <a:bodyPr spcFirstLastPara="1" wrap="square" lIns="91425" tIns="91425" rIns="91425" bIns="91425" anchor="ctr" anchorCtr="0">
            <a:spAutoFit/>
          </a:bodyPr>
          <a:lstStyle/>
          <a:p>
            <a:pPr marL="0" marR="0" lvl="0" indent="457200" algn="ctr" rtl="0">
              <a:lnSpc>
                <a:spcPct val="100000"/>
              </a:lnSpc>
              <a:spcBef>
                <a:spcPts val="0"/>
              </a:spcBef>
              <a:spcAft>
                <a:spcPts val="0"/>
              </a:spcAft>
              <a:buNone/>
            </a:pPr>
            <a:r>
              <a:rPr lang="en" sz="2500">
                <a:solidFill>
                  <a:schemeClr val="dk1"/>
                </a:solidFill>
                <a:latin typeface="Alata"/>
                <a:ea typeface="Alata"/>
                <a:cs typeface="Alata"/>
                <a:sym typeface="Alata"/>
              </a:rPr>
              <a:t>Normal mesio-temporal region checklist: temporal pole</a:t>
            </a:r>
            <a:endParaRPr sz="2500">
              <a:solidFill>
                <a:schemeClr val="dk1"/>
              </a:solidFill>
              <a:latin typeface="Alata"/>
              <a:ea typeface="Alata"/>
              <a:cs typeface="Alata"/>
              <a:sym typeface="Alata"/>
            </a:endParaRPr>
          </a:p>
        </p:txBody>
      </p:sp>
      <p:sp>
        <p:nvSpPr>
          <p:cNvPr id="512" name="Google Shape;512;p60"/>
          <p:cNvSpPr txBox="1"/>
          <p:nvPr/>
        </p:nvSpPr>
        <p:spPr>
          <a:xfrm>
            <a:off x="90900" y="1181375"/>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pic>
        <p:nvPicPr>
          <p:cNvPr id="513" name="Google Shape;513;p60"/>
          <p:cNvPicPr preferRelativeResize="0"/>
          <p:nvPr/>
        </p:nvPicPr>
        <p:blipFill>
          <a:blip r:embed="rId4">
            <a:alphaModFix/>
          </a:blip>
          <a:stretch>
            <a:fillRect/>
          </a:stretch>
        </p:blipFill>
        <p:spPr>
          <a:xfrm>
            <a:off x="848325" y="1227150"/>
            <a:ext cx="7991299" cy="32084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17"/>
        <p:cNvGrpSpPr/>
        <p:nvPr/>
      </p:nvGrpSpPr>
      <p:grpSpPr>
        <a:xfrm>
          <a:off x="0" y="0"/>
          <a:ext cx="0" cy="0"/>
          <a:chOff x="0" y="0"/>
          <a:chExt cx="0" cy="0"/>
        </a:xfrm>
      </p:grpSpPr>
      <p:pic>
        <p:nvPicPr>
          <p:cNvPr id="518" name="Google Shape;518;p61"/>
          <p:cNvPicPr preferRelativeResize="0"/>
          <p:nvPr/>
        </p:nvPicPr>
        <p:blipFill rotWithShape="1">
          <a:blip r:embed="rId3">
            <a:alphaModFix/>
          </a:blip>
          <a:srcRect l="18452" r="19207"/>
          <a:stretch/>
        </p:blipFill>
        <p:spPr>
          <a:xfrm>
            <a:off x="7825" y="4278625"/>
            <a:ext cx="1072250" cy="864875"/>
          </a:xfrm>
          <a:prstGeom prst="rect">
            <a:avLst/>
          </a:prstGeom>
          <a:noFill/>
          <a:ln>
            <a:noFill/>
          </a:ln>
        </p:spPr>
      </p:pic>
      <p:sp>
        <p:nvSpPr>
          <p:cNvPr id="519" name="Google Shape;519;p61"/>
          <p:cNvSpPr txBox="1"/>
          <p:nvPr/>
        </p:nvSpPr>
        <p:spPr>
          <a:xfrm>
            <a:off x="5607150" y="4769875"/>
            <a:ext cx="33852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900">
              <a:latin typeface="Montserrat"/>
              <a:ea typeface="Montserrat"/>
              <a:cs typeface="Montserrat"/>
              <a:sym typeface="Montserrat"/>
            </a:endParaRPr>
          </a:p>
        </p:txBody>
      </p:sp>
      <p:sp>
        <p:nvSpPr>
          <p:cNvPr id="520" name="Google Shape;520;p61"/>
          <p:cNvSpPr txBox="1"/>
          <p:nvPr/>
        </p:nvSpPr>
        <p:spPr>
          <a:xfrm>
            <a:off x="90900" y="1181375"/>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pic>
        <p:nvPicPr>
          <p:cNvPr id="521" name="Google Shape;521;p61"/>
          <p:cNvPicPr preferRelativeResize="0"/>
          <p:nvPr/>
        </p:nvPicPr>
        <p:blipFill>
          <a:blip r:embed="rId4">
            <a:alphaModFix/>
          </a:blip>
          <a:stretch>
            <a:fillRect/>
          </a:stretch>
        </p:blipFill>
        <p:spPr>
          <a:xfrm>
            <a:off x="551425" y="1581575"/>
            <a:ext cx="8298149" cy="2766050"/>
          </a:xfrm>
          <a:prstGeom prst="rect">
            <a:avLst/>
          </a:prstGeom>
          <a:noFill/>
          <a:ln>
            <a:noFill/>
          </a:ln>
        </p:spPr>
      </p:pic>
      <p:sp>
        <p:nvSpPr>
          <p:cNvPr id="522" name="Google Shape;522;p61"/>
          <p:cNvSpPr txBox="1"/>
          <p:nvPr/>
        </p:nvSpPr>
        <p:spPr>
          <a:xfrm>
            <a:off x="90900" y="565775"/>
            <a:ext cx="8962200" cy="954300"/>
          </a:xfrm>
          <a:prstGeom prst="rect">
            <a:avLst/>
          </a:prstGeom>
          <a:noFill/>
          <a:ln>
            <a:noFill/>
          </a:ln>
        </p:spPr>
        <p:txBody>
          <a:bodyPr spcFirstLastPara="1" wrap="square" lIns="91425" tIns="91425" rIns="91425" bIns="91425" anchor="ctr" anchorCtr="0">
            <a:spAutoFit/>
          </a:bodyPr>
          <a:lstStyle/>
          <a:p>
            <a:pPr marL="0" marR="0" lvl="0" indent="457200" algn="ctr" rtl="0">
              <a:lnSpc>
                <a:spcPct val="100000"/>
              </a:lnSpc>
              <a:spcBef>
                <a:spcPts val="0"/>
              </a:spcBef>
              <a:spcAft>
                <a:spcPts val="0"/>
              </a:spcAft>
              <a:buNone/>
            </a:pPr>
            <a:r>
              <a:rPr lang="en" sz="2500">
                <a:solidFill>
                  <a:schemeClr val="dk1"/>
                </a:solidFill>
                <a:latin typeface="Alata"/>
                <a:ea typeface="Alata"/>
                <a:cs typeface="Alata"/>
                <a:sym typeface="Alata"/>
              </a:rPr>
              <a:t>Normal mesio-temporal region checklist: hippocampi T temporal horns</a:t>
            </a:r>
            <a:endParaRPr sz="2500">
              <a:solidFill>
                <a:schemeClr val="dk1"/>
              </a:solidFill>
              <a:latin typeface="Alata"/>
              <a:ea typeface="Alata"/>
              <a:cs typeface="Alata"/>
              <a:sym typeface="Alata"/>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66"/>
        <p:cNvGrpSpPr/>
        <p:nvPr/>
      </p:nvGrpSpPr>
      <p:grpSpPr>
        <a:xfrm>
          <a:off x="0" y="0"/>
          <a:ext cx="0" cy="0"/>
          <a:chOff x="0" y="0"/>
          <a:chExt cx="0" cy="0"/>
        </a:xfrm>
      </p:grpSpPr>
      <p:pic>
        <p:nvPicPr>
          <p:cNvPr id="367" name="Google Shape;367;p44"/>
          <p:cNvPicPr preferRelativeResize="0"/>
          <p:nvPr/>
        </p:nvPicPr>
        <p:blipFill rotWithShape="1">
          <a:blip r:embed="rId3">
            <a:alphaModFix/>
          </a:blip>
          <a:srcRect l="18452" r="19207"/>
          <a:stretch/>
        </p:blipFill>
        <p:spPr>
          <a:xfrm>
            <a:off x="7825" y="4278625"/>
            <a:ext cx="1072250" cy="864875"/>
          </a:xfrm>
          <a:prstGeom prst="rect">
            <a:avLst/>
          </a:prstGeom>
          <a:noFill/>
          <a:ln>
            <a:noFill/>
          </a:ln>
        </p:spPr>
      </p:pic>
      <p:sp>
        <p:nvSpPr>
          <p:cNvPr id="368" name="Google Shape;368;p44"/>
          <p:cNvSpPr txBox="1"/>
          <p:nvPr/>
        </p:nvSpPr>
        <p:spPr>
          <a:xfrm>
            <a:off x="5607150" y="4769875"/>
            <a:ext cx="33852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900">
              <a:latin typeface="Montserrat"/>
              <a:ea typeface="Montserrat"/>
              <a:cs typeface="Montserrat"/>
              <a:sym typeface="Montserrat"/>
            </a:endParaRPr>
          </a:p>
        </p:txBody>
      </p:sp>
      <p:sp>
        <p:nvSpPr>
          <p:cNvPr id="369" name="Google Shape;369;p44"/>
          <p:cNvSpPr txBox="1"/>
          <p:nvPr/>
        </p:nvSpPr>
        <p:spPr>
          <a:xfrm>
            <a:off x="2340475" y="4708050"/>
            <a:ext cx="5889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Montserrat"/>
              <a:ea typeface="Montserrat"/>
              <a:cs typeface="Montserrat"/>
              <a:sym typeface="Montserrat"/>
            </a:endParaRPr>
          </a:p>
        </p:txBody>
      </p:sp>
      <p:sp>
        <p:nvSpPr>
          <p:cNvPr id="370" name="Google Shape;370;p44"/>
          <p:cNvSpPr txBox="1"/>
          <p:nvPr/>
        </p:nvSpPr>
        <p:spPr>
          <a:xfrm>
            <a:off x="90900" y="565775"/>
            <a:ext cx="8962200" cy="723300"/>
          </a:xfrm>
          <a:prstGeom prst="rect">
            <a:avLst/>
          </a:prstGeom>
          <a:noFill/>
          <a:ln>
            <a:noFill/>
          </a:ln>
        </p:spPr>
        <p:txBody>
          <a:bodyPr spcFirstLastPara="1" wrap="square" lIns="91425" tIns="91425" rIns="91425" bIns="91425" anchor="ctr" anchorCtr="0">
            <a:spAutoFit/>
          </a:bodyPr>
          <a:lstStyle/>
          <a:p>
            <a:pPr marL="0" marR="0" lvl="0" indent="457200" algn="ctr" rtl="0">
              <a:lnSpc>
                <a:spcPct val="100000"/>
              </a:lnSpc>
              <a:spcBef>
                <a:spcPts val="0"/>
              </a:spcBef>
              <a:spcAft>
                <a:spcPts val="0"/>
              </a:spcAft>
              <a:buNone/>
            </a:pPr>
            <a:r>
              <a:rPr lang="en" sz="3500">
                <a:solidFill>
                  <a:schemeClr val="dk1"/>
                </a:solidFill>
                <a:latin typeface="Alata"/>
                <a:ea typeface="Alata"/>
                <a:cs typeface="Alata"/>
                <a:sym typeface="Alata"/>
              </a:rPr>
              <a:t>Objectives</a:t>
            </a:r>
            <a:endParaRPr sz="3500">
              <a:solidFill>
                <a:schemeClr val="dk1"/>
              </a:solidFill>
              <a:latin typeface="Alata"/>
              <a:ea typeface="Alata"/>
              <a:cs typeface="Alata"/>
              <a:sym typeface="Alata"/>
            </a:endParaRPr>
          </a:p>
        </p:txBody>
      </p:sp>
      <p:sp>
        <p:nvSpPr>
          <p:cNvPr id="371" name="Google Shape;371;p44"/>
          <p:cNvSpPr txBox="1"/>
          <p:nvPr/>
        </p:nvSpPr>
        <p:spPr>
          <a:xfrm>
            <a:off x="1080075" y="1607525"/>
            <a:ext cx="7782300" cy="3724800"/>
          </a:xfrm>
          <a:prstGeom prst="rect">
            <a:avLst/>
          </a:prstGeom>
          <a:noFill/>
          <a:ln>
            <a:noFill/>
          </a:ln>
        </p:spPr>
        <p:txBody>
          <a:bodyPr spcFirstLastPara="1" wrap="square" lIns="91425" tIns="91425" rIns="91425" bIns="91425" anchor="t" anchorCtr="0">
            <a:spAutoFit/>
          </a:bodyPr>
          <a:lstStyle/>
          <a:p>
            <a:pPr marL="457200" lvl="0" indent="-374650" algn="l" rtl="0">
              <a:lnSpc>
                <a:spcPct val="150000"/>
              </a:lnSpc>
              <a:spcBef>
                <a:spcPts val="0"/>
              </a:spcBef>
              <a:spcAft>
                <a:spcPts val="0"/>
              </a:spcAft>
              <a:buSzPts val="2300"/>
              <a:buFont typeface="Montserrat"/>
              <a:buAutoNum type="arabicPeriod"/>
            </a:pPr>
            <a:r>
              <a:rPr lang="en" sz="2300" b="1">
                <a:latin typeface="Montserrat"/>
                <a:ea typeface="Montserrat"/>
                <a:cs typeface="Montserrat"/>
                <a:sym typeface="Montserrat"/>
              </a:rPr>
              <a:t>What is the role of  CT and MRI brain in diagnosis of dementia.</a:t>
            </a:r>
            <a:endParaRPr sz="2300" b="1">
              <a:latin typeface="Montserrat"/>
              <a:ea typeface="Montserrat"/>
              <a:cs typeface="Montserrat"/>
              <a:sym typeface="Montserrat"/>
            </a:endParaRPr>
          </a:p>
          <a:p>
            <a:pPr marL="457200" lvl="0" indent="-374650" algn="l" rtl="0">
              <a:lnSpc>
                <a:spcPct val="150000"/>
              </a:lnSpc>
              <a:spcBef>
                <a:spcPts val="0"/>
              </a:spcBef>
              <a:spcAft>
                <a:spcPts val="0"/>
              </a:spcAft>
              <a:buSzPts val="2300"/>
              <a:buFont typeface="Montserrat"/>
              <a:buAutoNum type="arabicPeriod"/>
            </a:pPr>
            <a:r>
              <a:rPr lang="en" sz="2300" b="1">
                <a:latin typeface="Montserrat"/>
                <a:ea typeface="Montserrat"/>
                <a:cs typeface="Montserrat"/>
                <a:sym typeface="Montserrat"/>
              </a:rPr>
              <a:t>Qualitative &amp; quantitative MR measures and scores.</a:t>
            </a:r>
            <a:endParaRPr sz="2300" b="1">
              <a:latin typeface="Montserrat"/>
              <a:ea typeface="Montserrat"/>
              <a:cs typeface="Montserrat"/>
              <a:sym typeface="Montserrat"/>
            </a:endParaRPr>
          </a:p>
          <a:p>
            <a:pPr marL="457200" lvl="0" indent="-374650" algn="l" rtl="0">
              <a:lnSpc>
                <a:spcPct val="150000"/>
              </a:lnSpc>
              <a:spcBef>
                <a:spcPts val="0"/>
              </a:spcBef>
              <a:spcAft>
                <a:spcPts val="0"/>
              </a:spcAft>
              <a:buSzPts val="2300"/>
              <a:buFont typeface="Montserrat"/>
              <a:buAutoNum type="arabicPeriod"/>
            </a:pPr>
            <a:r>
              <a:rPr lang="en" sz="2300" b="1">
                <a:latin typeface="Montserrat"/>
                <a:ea typeface="Montserrat"/>
                <a:cs typeface="Montserrat"/>
                <a:sym typeface="Montserrat"/>
              </a:rPr>
              <a:t>Case based approach to dementia diagnosis.</a:t>
            </a:r>
            <a:endParaRPr sz="2300" b="1">
              <a:latin typeface="Montserrat"/>
              <a:ea typeface="Montserrat"/>
              <a:cs typeface="Montserrat"/>
              <a:sym typeface="Montserrat"/>
            </a:endParaRPr>
          </a:p>
          <a:p>
            <a:pPr marL="457200" lvl="0" indent="-374650" algn="l" rtl="0">
              <a:lnSpc>
                <a:spcPct val="150000"/>
              </a:lnSpc>
              <a:spcBef>
                <a:spcPts val="0"/>
              </a:spcBef>
              <a:spcAft>
                <a:spcPts val="0"/>
              </a:spcAft>
              <a:buSzPts val="2300"/>
              <a:buFont typeface="Montserrat"/>
              <a:buAutoNum type="arabicPeriod"/>
            </a:pPr>
            <a:r>
              <a:rPr lang="en" sz="2300" b="1">
                <a:latin typeface="Montserrat"/>
                <a:ea typeface="Montserrat"/>
                <a:cs typeface="Montserrat"/>
                <a:sym typeface="Montserrat"/>
              </a:rPr>
              <a:t>Test your knowledge.</a:t>
            </a:r>
            <a:endParaRPr sz="2300" b="1">
              <a:latin typeface="Montserrat"/>
              <a:ea typeface="Montserrat"/>
              <a:cs typeface="Montserrat"/>
              <a:sym typeface="Montserrat"/>
            </a:endParaRPr>
          </a:p>
          <a:p>
            <a:pPr marL="457200" lvl="0" indent="0" algn="l" rtl="0">
              <a:spcBef>
                <a:spcPts val="0"/>
              </a:spcBef>
              <a:spcAft>
                <a:spcPts val="0"/>
              </a:spcAft>
              <a:buNone/>
            </a:pPr>
            <a:endParaRPr sz="2300">
              <a:latin typeface="Montserrat"/>
              <a:ea typeface="Montserrat"/>
              <a:cs typeface="Montserrat"/>
              <a:sym typeface="Montserrat"/>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26"/>
        <p:cNvGrpSpPr/>
        <p:nvPr/>
      </p:nvGrpSpPr>
      <p:grpSpPr>
        <a:xfrm>
          <a:off x="0" y="0"/>
          <a:ext cx="0" cy="0"/>
          <a:chOff x="0" y="0"/>
          <a:chExt cx="0" cy="0"/>
        </a:xfrm>
      </p:grpSpPr>
      <p:pic>
        <p:nvPicPr>
          <p:cNvPr id="527" name="Google Shape;527;p62"/>
          <p:cNvPicPr preferRelativeResize="0"/>
          <p:nvPr/>
        </p:nvPicPr>
        <p:blipFill rotWithShape="1">
          <a:blip r:embed="rId3">
            <a:alphaModFix/>
          </a:blip>
          <a:srcRect l="18452" r="19207"/>
          <a:stretch/>
        </p:blipFill>
        <p:spPr>
          <a:xfrm>
            <a:off x="7825" y="4278625"/>
            <a:ext cx="1072250" cy="864875"/>
          </a:xfrm>
          <a:prstGeom prst="rect">
            <a:avLst/>
          </a:prstGeom>
          <a:noFill/>
          <a:ln>
            <a:noFill/>
          </a:ln>
        </p:spPr>
      </p:pic>
      <p:sp>
        <p:nvSpPr>
          <p:cNvPr id="528" name="Google Shape;528;p62"/>
          <p:cNvSpPr txBox="1"/>
          <p:nvPr/>
        </p:nvSpPr>
        <p:spPr>
          <a:xfrm>
            <a:off x="5607150" y="4769875"/>
            <a:ext cx="33852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900">
              <a:latin typeface="Montserrat"/>
              <a:ea typeface="Montserrat"/>
              <a:cs typeface="Montserrat"/>
              <a:sym typeface="Montserrat"/>
            </a:endParaRPr>
          </a:p>
        </p:txBody>
      </p:sp>
      <p:sp>
        <p:nvSpPr>
          <p:cNvPr id="529" name="Google Shape;529;p62"/>
          <p:cNvSpPr txBox="1"/>
          <p:nvPr/>
        </p:nvSpPr>
        <p:spPr>
          <a:xfrm>
            <a:off x="90900" y="565775"/>
            <a:ext cx="8962200" cy="1046700"/>
          </a:xfrm>
          <a:prstGeom prst="rect">
            <a:avLst/>
          </a:prstGeom>
          <a:noFill/>
          <a:ln>
            <a:noFill/>
          </a:ln>
        </p:spPr>
        <p:txBody>
          <a:bodyPr spcFirstLastPara="1" wrap="square" lIns="91425" tIns="91425" rIns="91425" bIns="91425" anchor="ctr" anchorCtr="0">
            <a:spAutoFit/>
          </a:bodyPr>
          <a:lstStyle/>
          <a:p>
            <a:pPr marL="0" marR="0" lvl="0" indent="457200" algn="ctr" rtl="0">
              <a:lnSpc>
                <a:spcPct val="100000"/>
              </a:lnSpc>
              <a:spcBef>
                <a:spcPts val="0"/>
              </a:spcBef>
              <a:spcAft>
                <a:spcPts val="0"/>
              </a:spcAft>
              <a:buNone/>
            </a:pPr>
            <a:r>
              <a:rPr lang="en" sz="2800">
                <a:solidFill>
                  <a:schemeClr val="dk1"/>
                </a:solidFill>
                <a:latin typeface="Alata"/>
                <a:ea typeface="Alata"/>
                <a:cs typeface="Alata"/>
                <a:sym typeface="Alata"/>
              </a:rPr>
              <a:t>Abnormal mesio-temporal region: left temporal polar atrophy &gt;&gt;&gt; semantic dementia</a:t>
            </a:r>
            <a:endParaRPr sz="2800">
              <a:solidFill>
                <a:schemeClr val="dk1"/>
              </a:solidFill>
              <a:latin typeface="Alata"/>
              <a:ea typeface="Alata"/>
              <a:cs typeface="Alata"/>
              <a:sym typeface="Alata"/>
            </a:endParaRPr>
          </a:p>
        </p:txBody>
      </p:sp>
      <p:sp>
        <p:nvSpPr>
          <p:cNvPr id="530" name="Google Shape;530;p62"/>
          <p:cNvSpPr txBox="1"/>
          <p:nvPr/>
        </p:nvSpPr>
        <p:spPr>
          <a:xfrm>
            <a:off x="90900" y="1181375"/>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pic>
        <p:nvPicPr>
          <p:cNvPr id="531" name="Google Shape;531;p62"/>
          <p:cNvPicPr preferRelativeResize="0"/>
          <p:nvPr/>
        </p:nvPicPr>
        <p:blipFill>
          <a:blip r:embed="rId4">
            <a:alphaModFix/>
          </a:blip>
          <a:stretch>
            <a:fillRect/>
          </a:stretch>
        </p:blipFill>
        <p:spPr>
          <a:xfrm>
            <a:off x="1505774" y="1677075"/>
            <a:ext cx="6542045" cy="28835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35"/>
        <p:cNvGrpSpPr/>
        <p:nvPr/>
      </p:nvGrpSpPr>
      <p:grpSpPr>
        <a:xfrm>
          <a:off x="0" y="0"/>
          <a:ext cx="0" cy="0"/>
          <a:chOff x="0" y="0"/>
          <a:chExt cx="0" cy="0"/>
        </a:xfrm>
      </p:grpSpPr>
      <p:pic>
        <p:nvPicPr>
          <p:cNvPr id="536" name="Google Shape;536;p63"/>
          <p:cNvPicPr preferRelativeResize="0"/>
          <p:nvPr/>
        </p:nvPicPr>
        <p:blipFill rotWithShape="1">
          <a:blip r:embed="rId3">
            <a:alphaModFix/>
          </a:blip>
          <a:srcRect l="18452" r="19207"/>
          <a:stretch/>
        </p:blipFill>
        <p:spPr>
          <a:xfrm>
            <a:off x="7825" y="4278625"/>
            <a:ext cx="1072250" cy="864875"/>
          </a:xfrm>
          <a:prstGeom prst="rect">
            <a:avLst/>
          </a:prstGeom>
          <a:noFill/>
          <a:ln>
            <a:noFill/>
          </a:ln>
        </p:spPr>
      </p:pic>
      <p:sp>
        <p:nvSpPr>
          <p:cNvPr id="537" name="Google Shape;537;p63"/>
          <p:cNvSpPr txBox="1"/>
          <p:nvPr/>
        </p:nvSpPr>
        <p:spPr>
          <a:xfrm>
            <a:off x="5607150" y="4769875"/>
            <a:ext cx="33852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900">
              <a:latin typeface="Montserrat"/>
              <a:ea typeface="Montserrat"/>
              <a:cs typeface="Montserrat"/>
              <a:sym typeface="Montserrat"/>
            </a:endParaRPr>
          </a:p>
        </p:txBody>
      </p:sp>
      <p:sp>
        <p:nvSpPr>
          <p:cNvPr id="538" name="Google Shape;538;p63"/>
          <p:cNvSpPr txBox="1"/>
          <p:nvPr/>
        </p:nvSpPr>
        <p:spPr>
          <a:xfrm>
            <a:off x="90900" y="1181375"/>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pic>
        <p:nvPicPr>
          <p:cNvPr id="539" name="Google Shape;539;p63"/>
          <p:cNvPicPr preferRelativeResize="0"/>
          <p:nvPr/>
        </p:nvPicPr>
        <p:blipFill>
          <a:blip r:embed="rId4">
            <a:alphaModFix/>
          </a:blip>
          <a:stretch>
            <a:fillRect/>
          </a:stretch>
        </p:blipFill>
        <p:spPr>
          <a:xfrm>
            <a:off x="961424" y="1733975"/>
            <a:ext cx="7473900" cy="2883500"/>
          </a:xfrm>
          <a:prstGeom prst="rect">
            <a:avLst/>
          </a:prstGeom>
          <a:noFill/>
          <a:ln>
            <a:noFill/>
          </a:ln>
        </p:spPr>
      </p:pic>
      <p:sp>
        <p:nvSpPr>
          <p:cNvPr id="540" name="Google Shape;540;p63"/>
          <p:cNvSpPr txBox="1"/>
          <p:nvPr/>
        </p:nvSpPr>
        <p:spPr>
          <a:xfrm>
            <a:off x="90900" y="466125"/>
            <a:ext cx="8962200" cy="1339200"/>
          </a:xfrm>
          <a:prstGeom prst="rect">
            <a:avLst/>
          </a:prstGeom>
          <a:noFill/>
          <a:ln>
            <a:noFill/>
          </a:ln>
        </p:spPr>
        <p:txBody>
          <a:bodyPr spcFirstLastPara="1" wrap="square" lIns="91425" tIns="91425" rIns="91425" bIns="91425" anchor="ctr" anchorCtr="0">
            <a:spAutoFit/>
          </a:bodyPr>
          <a:lstStyle/>
          <a:p>
            <a:pPr marL="0" marR="0" lvl="0" indent="457200" algn="ctr" rtl="0">
              <a:lnSpc>
                <a:spcPct val="100000"/>
              </a:lnSpc>
              <a:spcBef>
                <a:spcPts val="0"/>
              </a:spcBef>
              <a:spcAft>
                <a:spcPts val="0"/>
              </a:spcAft>
              <a:buNone/>
            </a:pPr>
            <a:r>
              <a:rPr lang="en" sz="2500">
                <a:solidFill>
                  <a:schemeClr val="dk1"/>
                </a:solidFill>
                <a:latin typeface="Alata"/>
                <a:ea typeface="Alata"/>
                <a:cs typeface="Alata"/>
                <a:sym typeface="Alata"/>
              </a:rPr>
              <a:t>Abnormal mesio-temporal region: left amygdala, hippocampus, entorhinal cortical  atrophy  and widened collateral sulcus -</a:t>
            </a:r>
            <a:r>
              <a:rPr lang="en" sz="2500">
                <a:solidFill>
                  <a:srgbClr val="FF0000"/>
                </a:solidFill>
                <a:latin typeface="Alata"/>
                <a:ea typeface="Alata"/>
                <a:cs typeface="Alata"/>
                <a:sym typeface="Alata"/>
              </a:rPr>
              <a:t>arrow</a:t>
            </a:r>
            <a:r>
              <a:rPr lang="en" sz="2500">
                <a:solidFill>
                  <a:schemeClr val="dk1"/>
                </a:solidFill>
                <a:latin typeface="Alata"/>
                <a:ea typeface="Alata"/>
                <a:cs typeface="Alata"/>
                <a:sym typeface="Alata"/>
              </a:rPr>
              <a:t>- &gt;&gt;&gt; semantic dementia</a:t>
            </a:r>
            <a:endParaRPr sz="2500">
              <a:solidFill>
                <a:schemeClr val="dk1"/>
              </a:solidFill>
              <a:latin typeface="Alata"/>
              <a:ea typeface="Alata"/>
              <a:cs typeface="Alata"/>
              <a:sym typeface="Alata"/>
            </a:endParaRPr>
          </a:p>
        </p:txBody>
      </p:sp>
      <p:sp>
        <p:nvSpPr>
          <p:cNvPr id="541" name="Google Shape;541;p63"/>
          <p:cNvSpPr/>
          <p:nvPr/>
        </p:nvSpPr>
        <p:spPr>
          <a:xfrm rot="-2865562">
            <a:off x="6103217" y="3995219"/>
            <a:ext cx="559617" cy="269083"/>
          </a:xfrm>
          <a:prstGeom prst="rightArrow">
            <a:avLst>
              <a:gd name="adj1" fmla="val 50000"/>
              <a:gd name="adj2" fmla="val 50000"/>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lt1"/>
              </a:solidFill>
              <a:latin typeface="Montserrat"/>
              <a:ea typeface="Montserrat"/>
              <a:cs typeface="Montserrat"/>
              <a:sym typeface="Montserrat"/>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45"/>
        <p:cNvGrpSpPr/>
        <p:nvPr/>
      </p:nvGrpSpPr>
      <p:grpSpPr>
        <a:xfrm>
          <a:off x="0" y="0"/>
          <a:ext cx="0" cy="0"/>
          <a:chOff x="0" y="0"/>
          <a:chExt cx="0" cy="0"/>
        </a:xfrm>
      </p:grpSpPr>
      <p:pic>
        <p:nvPicPr>
          <p:cNvPr id="546" name="Google Shape;546;p64"/>
          <p:cNvPicPr preferRelativeResize="0"/>
          <p:nvPr/>
        </p:nvPicPr>
        <p:blipFill rotWithShape="1">
          <a:blip r:embed="rId3">
            <a:alphaModFix/>
          </a:blip>
          <a:srcRect l="18452" r="19207"/>
          <a:stretch/>
        </p:blipFill>
        <p:spPr>
          <a:xfrm>
            <a:off x="7825" y="4278625"/>
            <a:ext cx="1072250" cy="864875"/>
          </a:xfrm>
          <a:prstGeom prst="rect">
            <a:avLst/>
          </a:prstGeom>
          <a:noFill/>
          <a:ln>
            <a:noFill/>
          </a:ln>
        </p:spPr>
      </p:pic>
      <p:sp>
        <p:nvSpPr>
          <p:cNvPr id="547" name="Google Shape;547;p64"/>
          <p:cNvSpPr txBox="1"/>
          <p:nvPr/>
        </p:nvSpPr>
        <p:spPr>
          <a:xfrm>
            <a:off x="5607150" y="4769875"/>
            <a:ext cx="33852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900">
              <a:latin typeface="Montserrat"/>
              <a:ea typeface="Montserrat"/>
              <a:cs typeface="Montserrat"/>
              <a:sym typeface="Montserrat"/>
            </a:endParaRPr>
          </a:p>
        </p:txBody>
      </p:sp>
      <p:sp>
        <p:nvSpPr>
          <p:cNvPr id="548" name="Google Shape;548;p64"/>
          <p:cNvSpPr txBox="1"/>
          <p:nvPr/>
        </p:nvSpPr>
        <p:spPr>
          <a:xfrm>
            <a:off x="90900" y="395975"/>
            <a:ext cx="8971800" cy="554100"/>
          </a:xfrm>
          <a:prstGeom prst="rect">
            <a:avLst/>
          </a:prstGeom>
          <a:noFill/>
          <a:ln>
            <a:noFill/>
          </a:ln>
        </p:spPr>
        <p:txBody>
          <a:bodyPr spcFirstLastPara="1" wrap="square" lIns="91425" tIns="91425" rIns="91425" bIns="91425" anchor="ctr" anchorCtr="0">
            <a:spAutoFit/>
          </a:bodyPr>
          <a:lstStyle/>
          <a:p>
            <a:pPr marL="0" marR="0" lvl="0" indent="457200" algn="ctr" rtl="0">
              <a:lnSpc>
                <a:spcPct val="100000"/>
              </a:lnSpc>
              <a:spcBef>
                <a:spcPts val="0"/>
              </a:spcBef>
              <a:spcAft>
                <a:spcPts val="0"/>
              </a:spcAft>
              <a:buNone/>
            </a:pPr>
            <a:r>
              <a:rPr lang="en" sz="2400">
                <a:solidFill>
                  <a:schemeClr val="dk1"/>
                </a:solidFill>
                <a:latin typeface="Alata"/>
                <a:ea typeface="Alata"/>
                <a:cs typeface="Alata"/>
                <a:sym typeface="Alata"/>
              </a:rPr>
              <a:t>Precuneus atrophy, is it specific?? KOEDAM score??</a:t>
            </a:r>
            <a:endParaRPr sz="2400">
              <a:solidFill>
                <a:schemeClr val="dk1"/>
              </a:solidFill>
              <a:latin typeface="Alata"/>
              <a:ea typeface="Alata"/>
              <a:cs typeface="Alata"/>
              <a:sym typeface="Alata"/>
            </a:endParaRPr>
          </a:p>
        </p:txBody>
      </p:sp>
      <p:sp>
        <p:nvSpPr>
          <p:cNvPr id="549" name="Google Shape;549;p64"/>
          <p:cNvSpPr txBox="1"/>
          <p:nvPr/>
        </p:nvSpPr>
        <p:spPr>
          <a:xfrm>
            <a:off x="90900" y="1181375"/>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pic>
        <p:nvPicPr>
          <p:cNvPr id="550" name="Google Shape;550;p64"/>
          <p:cNvPicPr preferRelativeResize="0"/>
          <p:nvPr/>
        </p:nvPicPr>
        <p:blipFill rotWithShape="1">
          <a:blip r:embed="rId4">
            <a:alphaModFix/>
          </a:blip>
          <a:srcRect b="2997"/>
          <a:stretch/>
        </p:blipFill>
        <p:spPr>
          <a:xfrm>
            <a:off x="3090900" y="868300"/>
            <a:ext cx="3692650" cy="4144900"/>
          </a:xfrm>
          <a:prstGeom prst="rect">
            <a:avLst/>
          </a:prstGeom>
          <a:noFill/>
          <a:ln>
            <a:noFill/>
          </a:ln>
        </p:spPr>
      </p:pic>
      <p:sp>
        <p:nvSpPr>
          <p:cNvPr id="551" name="Google Shape;551;p64"/>
          <p:cNvSpPr txBox="1"/>
          <p:nvPr/>
        </p:nvSpPr>
        <p:spPr>
          <a:xfrm>
            <a:off x="183950" y="2730950"/>
            <a:ext cx="30000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https://epos.myesr.org/posterimage/esr/ecr2014/121817/mediagallery/538294</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55"/>
        <p:cNvGrpSpPr/>
        <p:nvPr/>
      </p:nvGrpSpPr>
      <p:grpSpPr>
        <a:xfrm>
          <a:off x="0" y="0"/>
          <a:ext cx="0" cy="0"/>
          <a:chOff x="0" y="0"/>
          <a:chExt cx="0" cy="0"/>
        </a:xfrm>
      </p:grpSpPr>
      <p:pic>
        <p:nvPicPr>
          <p:cNvPr id="556" name="Google Shape;556;p65"/>
          <p:cNvPicPr preferRelativeResize="0"/>
          <p:nvPr/>
        </p:nvPicPr>
        <p:blipFill rotWithShape="1">
          <a:blip r:embed="rId3">
            <a:alphaModFix/>
          </a:blip>
          <a:srcRect l="18452" r="19207"/>
          <a:stretch/>
        </p:blipFill>
        <p:spPr>
          <a:xfrm>
            <a:off x="7825" y="4278625"/>
            <a:ext cx="1072250" cy="864875"/>
          </a:xfrm>
          <a:prstGeom prst="rect">
            <a:avLst/>
          </a:prstGeom>
          <a:noFill/>
          <a:ln>
            <a:noFill/>
          </a:ln>
        </p:spPr>
      </p:pic>
      <p:sp>
        <p:nvSpPr>
          <p:cNvPr id="557" name="Google Shape;557;p65"/>
          <p:cNvSpPr txBox="1"/>
          <p:nvPr/>
        </p:nvSpPr>
        <p:spPr>
          <a:xfrm>
            <a:off x="5607150" y="4769875"/>
            <a:ext cx="33852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900">
              <a:latin typeface="Montserrat"/>
              <a:ea typeface="Montserrat"/>
              <a:cs typeface="Montserrat"/>
              <a:sym typeface="Montserrat"/>
            </a:endParaRPr>
          </a:p>
        </p:txBody>
      </p:sp>
      <p:sp>
        <p:nvSpPr>
          <p:cNvPr id="558" name="Google Shape;558;p65"/>
          <p:cNvSpPr txBox="1"/>
          <p:nvPr/>
        </p:nvSpPr>
        <p:spPr>
          <a:xfrm>
            <a:off x="289000" y="1039800"/>
            <a:ext cx="3743400" cy="2770500"/>
          </a:xfrm>
          <a:prstGeom prst="rect">
            <a:avLst/>
          </a:prstGeom>
          <a:noFill/>
          <a:ln>
            <a:noFill/>
          </a:ln>
        </p:spPr>
        <p:txBody>
          <a:bodyPr spcFirstLastPara="1" wrap="square" lIns="91425" tIns="91425" rIns="91425" bIns="91425" anchor="ctr" anchorCtr="0">
            <a:spAutoFit/>
          </a:bodyPr>
          <a:lstStyle/>
          <a:p>
            <a:pPr marL="0" marR="0" lvl="0" indent="457200" algn="ctr" rtl="0">
              <a:lnSpc>
                <a:spcPct val="100000"/>
              </a:lnSpc>
              <a:spcBef>
                <a:spcPts val="0"/>
              </a:spcBef>
              <a:spcAft>
                <a:spcPts val="0"/>
              </a:spcAft>
              <a:buNone/>
            </a:pPr>
            <a:r>
              <a:rPr lang="en" sz="2800">
                <a:solidFill>
                  <a:schemeClr val="dk1"/>
                </a:solidFill>
                <a:latin typeface="Alata"/>
                <a:ea typeface="Alata"/>
                <a:cs typeface="Alata"/>
                <a:sym typeface="Alata"/>
              </a:rPr>
              <a:t>The Fazekas score?? </a:t>
            </a:r>
            <a:endParaRPr sz="2800">
              <a:solidFill>
                <a:schemeClr val="dk1"/>
              </a:solidFill>
              <a:latin typeface="Alata"/>
              <a:ea typeface="Alata"/>
              <a:cs typeface="Alata"/>
              <a:sym typeface="Alata"/>
            </a:endParaRPr>
          </a:p>
          <a:p>
            <a:pPr marL="0" marR="0" lvl="0" indent="457200" algn="ctr" rtl="0">
              <a:lnSpc>
                <a:spcPct val="100000"/>
              </a:lnSpc>
              <a:spcBef>
                <a:spcPts val="0"/>
              </a:spcBef>
              <a:spcAft>
                <a:spcPts val="0"/>
              </a:spcAft>
              <a:buNone/>
            </a:pPr>
            <a:endParaRPr sz="2800">
              <a:solidFill>
                <a:schemeClr val="dk1"/>
              </a:solidFill>
              <a:latin typeface="Alata"/>
              <a:ea typeface="Alata"/>
              <a:cs typeface="Alata"/>
              <a:sym typeface="Alata"/>
            </a:endParaRPr>
          </a:p>
          <a:p>
            <a:pPr marL="0" marR="0" lvl="0" indent="457200" algn="ctr" rtl="0">
              <a:lnSpc>
                <a:spcPct val="100000"/>
              </a:lnSpc>
              <a:spcBef>
                <a:spcPts val="0"/>
              </a:spcBef>
              <a:spcAft>
                <a:spcPts val="0"/>
              </a:spcAft>
              <a:buNone/>
            </a:pPr>
            <a:r>
              <a:rPr lang="en" sz="2800">
                <a:solidFill>
                  <a:schemeClr val="dk1"/>
                </a:solidFill>
                <a:latin typeface="Alata"/>
                <a:ea typeface="Alata"/>
                <a:cs typeface="Alata"/>
                <a:sym typeface="Alata"/>
              </a:rPr>
              <a:t>2 &amp; 3 are high risk not diagnostic of vascular dementia</a:t>
            </a:r>
            <a:endParaRPr sz="2800">
              <a:solidFill>
                <a:schemeClr val="dk1"/>
              </a:solidFill>
              <a:latin typeface="Alata"/>
              <a:ea typeface="Alata"/>
              <a:cs typeface="Alata"/>
              <a:sym typeface="Alata"/>
            </a:endParaRPr>
          </a:p>
        </p:txBody>
      </p:sp>
      <p:sp>
        <p:nvSpPr>
          <p:cNvPr id="559" name="Google Shape;559;p65"/>
          <p:cNvSpPr txBox="1"/>
          <p:nvPr/>
        </p:nvSpPr>
        <p:spPr>
          <a:xfrm>
            <a:off x="90900" y="1181375"/>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pic>
        <p:nvPicPr>
          <p:cNvPr id="560" name="Google Shape;560;p65"/>
          <p:cNvPicPr preferRelativeResize="0"/>
          <p:nvPr/>
        </p:nvPicPr>
        <p:blipFill>
          <a:blip r:embed="rId4">
            <a:alphaModFix/>
          </a:blip>
          <a:stretch>
            <a:fillRect/>
          </a:stretch>
        </p:blipFill>
        <p:spPr>
          <a:xfrm>
            <a:off x="4287808" y="556875"/>
            <a:ext cx="4074268" cy="4444126"/>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64"/>
        <p:cNvGrpSpPr/>
        <p:nvPr/>
      </p:nvGrpSpPr>
      <p:grpSpPr>
        <a:xfrm>
          <a:off x="0" y="0"/>
          <a:ext cx="0" cy="0"/>
          <a:chOff x="0" y="0"/>
          <a:chExt cx="0" cy="0"/>
        </a:xfrm>
      </p:grpSpPr>
      <p:pic>
        <p:nvPicPr>
          <p:cNvPr id="565" name="Google Shape;565;p66"/>
          <p:cNvPicPr preferRelativeResize="0"/>
          <p:nvPr/>
        </p:nvPicPr>
        <p:blipFill rotWithShape="1">
          <a:blip r:embed="rId3">
            <a:alphaModFix/>
          </a:blip>
          <a:srcRect l="18452" r="19207"/>
          <a:stretch/>
        </p:blipFill>
        <p:spPr>
          <a:xfrm>
            <a:off x="7825" y="4278625"/>
            <a:ext cx="1072250" cy="864875"/>
          </a:xfrm>
          <a:prstGeom prst="rect">
            <a:avLst/>
          </a:prstGeom>
          <a:noFill/>
          <a:ln>
            <a:noFill/>
          </a:ln>
        </p:spPr>
      </p:pic>
      <p:sp>
        <p:nvSpPr>
          <p:cNvPr id="566" name="Google Shape;566;p66"/>
          <p:cNvSpPr txBox="1"/>
          <p:nvPr/>
        </p:nvSpPr>
        <p:spPr>
          <a:xfrm>
            <a:off x="5607150" y="4769875"/>
            <a:ext cx="33852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900">
              <a:latin typeface="Montserrat"/>
              <a:ea typeface="Montserrat"/>
              <a:cs typeface="Montserrat"/>
              <a:sym typeface="Montserrat"/>
            </a:endParaRPr>
          </a:p>
        </p:txBody>
      </p:sp>
      <p:sp>
        <p:nvSpPr>
          <p:cNvPr id="567" name="Google Shape;567;p66"/>
          <p:cNvSpPr txBox="1"/>
          <p:nvPr/>
        </p:nvSpPr>
        <p:spPr>
          <a:xfrm>
            <a:off x="961125" y="686050"/>
            <a:ext cx="6750000" cy="615600"/>
          </a:xfrm>
          <a:prstGeom prst="rect">
            <a:avLst/>
          </a:prstGeom>
          <a:noFill/>
          <a:ln>
            <a:noFill/>
          </a:ln>
        </p:spPr>
        <p:txBody>
          <a:bodyPr spcFirstLastPara="1" wrap="square" lIns="91425" tIns="91425" rIns="91425" bIns="91425" anchor="ctr" anchorCtr="0">
            <a:spAutoFit/>
          </a:bodyPr>
          <a:lstStyle/>
          <a:p>
            <a:pPr marL="0" marR="0" lvl="0" indent="457200" algn="ctr" rtl="0">
              <a:lnSpc>
                <a:spcPct val="100000"/>
              </a:lnSpc>
              <a:spcBef>
                <a:spcPts val="0"/>
              </a:spcBef>
              <a:spcAft>
                <a:spcPts val="0"/>
              </a:spcAft>
              <a:buNone/>
            </a:pPr>
            <a:r>
              <a:rPr lang="en" sz="2800">
                <a:solidFill>
                  <a:schemeClr val="dk1"/>
                </a:solidFill>
                <a:latin typeface="Alata"/>
                <a:ea typeface="Alata"/>
                <a:cs typeface="Alata"/>
                <a:sym typeface="Alata"/>
              </a:rPr>
              <a:t>The strategic infarctions</a:t>
            </a:r>
            <a:endParaRPr sz="2800">
              <a:solidFill>
                <a:schemeClr val="dk1"/>
              </a:solidFill>
              <a:latin typeface="Alata"/>
              <a:ea typeface="Alata"/>
              <a:cs typeface="Alata"/>
              <a:sym typeface="Alata"/>
            </a:endParaRPr>
          </a:p>
        </p:txBody>
      </p:sp>
      <p:sp>
        <p:nvSpPr>
          <p:cNvPr id="568" name="Google Shape;568;p66"/>
          <p:cNvSpPr txBox="1"/>
          <p:nvPr/>
        </p:nvSpPr>
        <p:spPr>
          <a:xfrm>
            <a:off x="90900" y="1181375"/>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pic>
        <p:nvPicPr>
          <p:cNvPr id="569" name="Google Shape;569;p66"/>
          <p:cNvPicPr preferRelativeResize="0"/>
          <p:nvPr/>
        </p:nvPicPr>
        <p:blipFill>
          <a:blip r:embed="rId4">
            <a:alphaModFix/>
          </a:blip>
          <a:stretch>
            <a:fillRect/>
          </a:stretch>
        </p:blipFill>
        <p:spPr>
          <a:xfrm>
            <a:off x="1727100" y="1397625"/>
            <a:ext cx="6321550" cy="3126600"/>
          </a:xfrm>
          <a:prstGeom prst="rect">
            <a:avLst/>
          </a:prstGeom>
          <a:noFill/>
          <a:ln>
            <a:noFill/>
          </a:ln>
        </p:spPr>
      </p:pic>
      <p:sp>
        <p:nvSpPr>
          <p:cNvPr id="570" name="Google Shape;570;p66"/>
          <p:cNvSpPr txBox="1"/>
          <p:nvPr/>
        </p:nvSpPr>
        <p:spPr>
          <a:xfrm>
            <a:off x="2849150" y="4620200"/>
            <a:ext cx="41340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a:t>https://radiologyassistant.nl/neuroradiology/dementia/role-of-mri</a:t>
            </a:r>
            <a:endParaRPr sz="80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74"/>
        <p:cNvGrpSpPr/>
        <p:nvPr/>
      </p:nvGrpSpPr>
      <p:grpSpPr>
        <a:xfrm>
          <a:off x="0" y="0"/>
          <a:ext cx="0" cy="0"/>
          <a:chOff x="0" y="0"/>
          <a:chExt cx="0" cy="0"/>
        </a:xfrm>
      </p:grpSpPr>
      <p:pic>
        <p:nvPicPr>
          <p:cNvPr id="575" name="Google Shape;575;p67"/>
          <p:cNvPicPr preferRelativeResize="0"/>
          <p:nvPr/>
        </p:nvPicPr>
        <p:blipFill rotWithShape="1">
          <a:blip r:embed="rId3">
            <a:alphaModFix/>
          </a:blip>
          <a:srcRect l="18452" r="19207"/>
          <a:stretch/>
        </p:blipFill>
        <p:spPr>
          <a:xfrm>
            <a:off x="7825" y="4278625"/>
            <a:ext cx="1072250" cy="864875"/>
          </a:xfrm>
          <a:prstGeom prst="rect">
            <a:avLst/>
          </a:prstGeom>
          <a:noFill/>
          <a:ln>
            <a:noFill/>
          </a:ln>
        </p:spPr>
      </p:pic>
      <p:sp>
        <p:nvSpPr>
          <p:cNvPr id="576" name="Google Shape;576;p67"/>
          <p:cNvSpPr txBox="1"/>
          <p:nvPr/>
        </p:nvSpPr>
        <p:spPr>
          <a:xfrm>
            <a:off x="5607150" y="4769875"/>
            <a:ext cx="33852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900">
              <a:latin typeface="Montserrat"/>
              <a:ea typeface="Montserrat"/>
              <a:cs typeface="Montserrat"/>
              <a:sym typeface="Montserrat"/>
            </a:endParaRPr>
          </a:p>
        </p:txBody>
      </p:sp>
      <p:sp>
        <p:nvSpPr>
          <p:cNvPr id="577" name="Google Shape;577;p67"/>
          <p:cNvSpPr txBox="1"/>
          <p:nvPr/>
        </p:nvSpPr>
        <p:spPr>
          <a:xfrm>
            <a:off x="961125" y="686050"/>
            <a:ext cx="6750000" cy="615600"/>
          </a:xfrm>
          <a:prstGeom prst="rect">
            <a:avLst/>
          </a:prstGeom>
          <a:noFill/>
          <a:ln>
            <a:noFill/>
          </a:ln>
        </p:spPr>
        <p:txBody>
          <a:bodyPr spcFirstLastPara="1" wrap="square" lIns="91425" tIns="91425" rIns="91425" bIns="91425" anchor="ctr" anchorCtr="0">
            <a:spAutoFit/>
          </a:bodyPr>
          <a:lstStyle/>
          <a:p>
            <a:pPr marL="0" marR="0" lvl="0" indent="457200" algn="ctr" rtl="0">
              <a:lnSpc>
                <a:spcPct val="100000"/>
              </a:lnSpc>
              <a:spcBef>
                <a:spcPts val="0"/>
              </a:spcBef>
              <a:spcAft>
                <a:spcPts val="0"/>
              </a:spcAft>
              <a:buNone/>
            </a:pPr>
            <a:r>
              <a:rPr lang="en" sz="2800">
                <a:solidFill>
                  <a:schemeClr val="dk1"/>
                </a:solidFill>
                <a:latin typeface="Alata"/>
                <a:ea typeface="Alata"/>
                <a:cs typeface="Alata"/>
                <a:sym typeface="Alata"/>
              </a:rPr>
              <a:t>The strategic infarctions</a:t>
            </a:r>
            <a:endParaRPr sz="2800">
              <a:solidFill>
                <a:schemeClr val="dk1"/>
              </a:solidFill>
              <a:latin typeface="Alata"/>
              <a:ea typeface="Alata"/>
              <a:cs typeface="Alata"/>
              <a:sym typeface="Alata"/>
            </a:endParaRPr>
          </a:p>
        </p:txBody>
      </p:sp>
      <p:sp>
        <p:nvSpPr>
          <p:cNvPr id="578" name="Google Shape;578;p67"/>
          <p:cNvSpPr txBox="1"/>
          <p:nvPr/>
        </p:nvSpPr>
        <p:spPr>
          <a:xfrm>
            <a:off x="90900" y="1181375"/>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pic>
        <p:nvPicPr>
          <p:cNvPr id="579" name="Google Shape;579;p67"/>
          <p:cNvPicPr preferRelativeResize="0"/>
          <p:nvPr/>
        </p:nvPicPr>
        <p:blipFill rotWithShape="1">
          <a:blip r:embed="rId4">
            <a:alphaModFix/>
          </a:blip>
          <a:srcRect r="49323"/>
          <a:stretch/>
        </p:blipFill>
        <p:spPr>
          <a:xfrm>
            <a:off x="5187400" y="1301650"/>
            <a:ext cx="2927124" cy="2883500"/>
          </a:xfrm>
          <a:prstGeom prst="rect">
            <a:avLst/>
          </a:prstGeom>
          <a:noFill/>
          <a:ln>
            <a:noFill/>
          </a:ln>
        </p:spPr>
      </p:pic>
      <p:pic>
        <p:nvPicPr>
          <p:cNvPr id="580" name="Google Shape;580;p67"/>
          <p:cNvPicPr preferRelativeResize="0"/>
          <p:nvPr/>
        </p:nvPicPr>
        <p:blipFill rotWithShape="1">
          <a:blip r:embed="rId5">
            <a:alphaModFix/>
          </a:blip>
          <a:srcRect r="52518"/>
          <a:stretch/>
        </p:blipFill>
        <p:spPr>
          <a:xfrm>
            <a:off x="854210" y="1301650"/>
            <a:ext cx="4012890" cy="2883500"/>
          </a:xfrm>
          <a:prstGeom prst="rect">
            <a:avLst/>
          </a:prstGeom>
          <a:noFill/>
          <a:ln>
            <a:noFill/>
          </a:ln>
        </p:spPr>
      </p:pic>
      <p:sp>
        <p:nvSpPr>
          <p:cNvPr id="581" name="Google Shape;581;p67"/>
          <p:cNvSpPr txBox="1"/>
          <p:nvPr/>
        </p:nvSpPr>
        <p:spPr>
          <a:xfrm>
            <a:off x="5386400" y="4261963"/>
            <a:ext cx="2645700" cy="431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a:t>https://radiologyassistant.nl/neuroradiology/dementia/role-of-mri</a:t>
            </a:r>
            <a:endParaRPr sz="80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85"/>
        <p:cNvGrpSpPr/>
        <p:nvPr/>
      </p:nvGrpSpPr>
      <p:grpSpPr>
        <a:xfrm>
          <a:off x="0" y="0"/>
          <a:ext cx="0" cy="0"/>
          <a:chOff x="0" y="0"/>
          <a:chExt cx="0" cy="0"/>
        </a:xfrm>
      </p:grpSpPr>
      <p:sp>
        <p:nvSpPr>
          <p:cNvPr id="586" name="Google Shape;586;p68"/>
          <p:cNvSpPr txBox="1">
            <a:spLocks noGrp="1"/>
          </p:cNvSpPr>
          <p:nvPr>
            <p:ph type="title"/>
          </p:nvPr>
        </p:nvSpPr>
        <p:spPr>
          <a:xfrm>
            <a:off x="1702975" y="625250"/>
            <a:ext cx="6339000" cy="435900"/>
          </a:xfrm>
          <a:prstGeom prst="rect">
            <a:avLst/>
          </a:prstGeom>
        </p:spPr>
        <p:txBody>
          <a:bodyPr spcFirstLastPara="1" wrap="square" lIns="91425" tIns="91425" rIns="91425" bIns="91425" anchor="t" anchorCtr="0">
            <a:noAutofit/>
          </a:bodyPr>
          <a:lstStyle/>
          <a:p>
            <a:pPr marL="457200" lvl="0" indent="-406400" algn="ctr" rtl="0">
              <a:spcBef>
                <a:spcPts val="0"/>
              </a:spcBef>
              <a:spcAft>
                <a:spcPts val="0"/>
              </a:spcAft>
              <a:buSzPts val="2800"/>
              <a:buAutoNum type="arabicPeriod"/>
            </a:pPr>
            <a:r>
              <a:rPr lang="en"/>
              <a:t>What is the diagnosis in this case</a:t>
            </a:r>
            <a:endParaRPr/>
          </a:p>
        </p:txBody>
      </p:sp>
      <p:sp>
        <p:nvSpPr>
          <p:cNvPr id="587" name="Google Shape;587;p68"/>
          <p:cNvSpPr txBox="1">
            <a:spLocks noGrp="1"/>
          </p:cNvSpPr>
          <p:nvPr>
            <p:ph type="subTitle" idx="1"/>
          </p:nvPr>
        </p:nvSpPr>
        <p:spPr>
          <a:xfrm>
            <a:off x="1031850" y="1541225"/>
            <a:ext cx="7847400" cy="1798500"/>
          </a:xfrm>
          <a:prstGeom prst="rect">
            <a:avLst/>
          </a:prstGeom>
        </p:spPr>
        <p:txBody>
          <a:bodyPr spcFirstLastPara="1" wrap="square" lIns="91425" tIns="91425" rIns="91425" bIns="91425" anchor="t" anchorCtr="0">
            <a:noAutofit/>
          </a:bodyPr>
          <a:lstStyle/>
          <a:p>
            <a:pPr marL="457200" lvl="0" indent="-342900" algn="l" rtl="0">
              <a:lnSpc>
                <a:spcPct val="150000"/>
              </a:lnSpc>
              <a:spcBef>
                <a:spcPts val="0"/>
              </a:spcBef>
              <a:spcAft>
                <a:spcPts val="0"/>
              </a:spcAft>
              <a:buSzPts val="1800"/>
              <a:buAutoNum type="alphaUcPeriod"/>
            </a:pPr>
            <a:r>
              <a:rPr lang="en" sz="1800" b="1"/>
              <a:t>MTA score=2</a:t>
            </a:r>
            <a:endParaRPr sz="1800"/>
          </a:p>
          <a:p>
            <a:pPr marL="457200" lvl="0" indent="-342900" algn="l" rtl="0">
              <a:lnSpc>
                <a:spcPct val="150000"/>
              </a:lnSpc>
              <a:spcBef>
                <a:spcPts val="0"/>
              </a:spcBef>
              <a:spcAft>
                <a:spcPts val="0"/>
              </a:spcAft>
              <a:buSzPts val="1800"/>
              <a:buAutoNum type="alphaUcPeriod"/>
            </a:pPr>
            <a:r>
              <a:rPr lang="en" sz="1800" b="1"/>
              <a:t>Kodem score: </a:t>
            </a:r>
            <a:r>
              <a:rPr lang="en" sz="1800"/>
              <a:t>2</a:t>
            </a:r>
            <a:endParaRPr sz="1800"/>
          </a:p>
          <a:p>
            <a:pPr marL="457200" lvl="0" indent="-342900" algn="l" rtl="0">
              <a:lnSpc>
                <a:spcPct val="150000"/>
              </a:lnSpc>
              <a:spcBef>
                <a:spcPts val="0"/>
              </a:spcBef>
              <a:spcAft>
                <a:spcPts val="0"/>
              </a:spcAft>
              <a:buSzPts val="1800"/>
              <a:buAutoNum type="alphaUcPeriod"/>
            </a:pPr>
            <a:r>
              <a:rPr lang="en" sz="1800" b="1"/>
              <a:t>GCA score= 1</a:t>
            </a:r>
            <a:endParaRPr sz="1800"/>
          </a:p>
          <a:p>
            <a:pPr marL="457200" lvl="0" indent="-342900" algn="l" rtl="0">
              <a:lnSpc>
                <a:spcPct val="150000"/>
              </a:lnSpc>
              <a:spcBef>
                <a:spcPts val="0"/>
              </a:spcBef>
              <a:spcAft>
                <a:spcPts val="0"/>
              </a:spcAft>
              <a:buSzPts val="1800"/>
              <a:buAutoNum type="alphaUcPeriod"/>
            </a:pPr>
            <a:r>
              <a:rPr lang="en" sz="1800" b="1"/>
              <a:t>Fazekas 1 to 2</a:t>
            </a:r>
            <a:endParaRPr sz="1800"/>
          </a:p>
          <a:p>
            <a:pPr marL="0" lvl="0" indent="0" algn="l" rtl="0">
              <a:lnSpc>
                <a:spcPct val="150000"/>
              </a:lnSpc>
              <a:spcBef>
                <a:spcPts val="0"/>
              </a:spcBef>
              <a:spcAft>
                <a:spcPts val="0"/>
              </a:spcAft>
              <a:buNone/>
            </a:pPr>
            <a:endParaRPr sz="1800"/>
          </a:p>
          <a:p>
            <a:pPr marL="0" lvl="0" indent="0" algn="l" rtl="0">
              <a:lnSpc>
                <a:spcPct val="150000"/>
              </a:lnSpc>
              <a:spcBef>
                <a:spcPts val="0"/>
              </a:spcBef>
              <a:spcAft>
                <a:spcPts val="0"/>
              </a:spcAft>
              <a:buNone/>
            </a:pPr>
            <a:endParaRPr sz="1800"/>
          </a:p>
          <a:p>
            <a:pPr marL="457200" lvl="0" indent="0" algn="l" rtl="0">
              <a:lnSpc>
                <a:spcPct val="115000"/>
              </a:lnSpc>
              <a:spcBef>
                <a:spcPts val="0"/>
              </a:spcBef>
              <a:spcAft>
                <a:spcPts val="0"/>
              </a:spcAft>
              <a:buNone/>
            </a:pPr>
            <a:endParaRPr sz="1800"/>
          </a:p>
          <a:p>
            <a:pPr marL="0" lvl="0" indent="0" algn="l" rtl="0">
              <a:lnSpc>
                <a:spcPct val="115000"/>
              </a:lnSpc>
              <a:spcBef>
                <a:spcPts val="0"/>
              </a:spcBef>
              <a:spcAft>
                <a:spcPts val="0"/>
              </a:spcAft>
              <a:buNone/>
            </a:pPr>
            <a:endParaRPr sz="100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91"/>
        <p:cNvGrpSpPr/>
        <p:nvPr/>
      </p:nvGrpSpPr>
      <p:grpSpPr>
        <a:xfrm>
          <a:off x="0" y="0"/>
          <a:ext cx="0" cy="0"/>
          <a:chOff x="0" y="0"/>
          <a:chExt cx="0" cy="0"/>
        </a:xfrm>
      </p:grpSpPr>
      <p:sp>
        <p:nvSpPr>
          <p:cNvPr id="592" name="Google Shape;592;p69"/>
          <p:cNvSpPr txBox="1">
            <a:spLocks noGrp="1"/>
          </p:cNvSpPr>
          <p:nvPr>
            <p:ph type="title"/>
          </p:nvPr>
        </p:nvSpPr>
        <p:spPr>
          <a:xfrm>
            <a:off x="99375" y="1541575"/>
            <a:ext cx="3857700" cy="447900"/>
          </a:xfrm>
          <a:prstGeom prst="rect">
            <a:avLst/>
          </a:prstGeom>
        </p:spPr>
        <p:txBody>
          <a:bodyPr spcFirstLastPara="1" wrap="square" lIns="91425" tIns="91425" rIns="91425" bIns="91425" anchor="t" anchorCtr="0">
            <a:noAutofit/>
          </a:bodyPr>
          <a:lstStyle/>
          <a:p>
            <a:pPr marL="457200" lvl="0" indent="-406400" algn="ctr" rtl="0">
              <a:spcBef>
                <a:spcPts val="0"/>
              </a:spcBef>
              <a:spcAft>
                <a:spcPts val="0"/>
              </a:spcAft>
              <a:buSzPts val="2800"/>
              <a:buAutoNum type="arabicPeriod"/>
            </a:pPr>
            <a:r>
              <a:rPr lang="en"/>
              <a:t>What Movie is this?</a:t>
            </a:r>
            <a:endParaRPr/>
          </a:p>
        </p:txBody>
      </p:sp>
      <p:pic>
        <p:nvPicPr>
          <p:cNvPr id="593" name="Google Shape;593;p69"/>
          <p:cNvPicPr preferRelativeResize="0"/>
          <p:nvPr/>
        </p:nvPicPr>
        <p:blipFill>
          <a:blip r:embed="rId3">
            <a:alphaModFix/>
          </a:blip>
          <a:stretch>
            <a:fillRect/>
          </a:stretch>
        </p:blipFill>
        <p:spPr>
          <a:xfrm>
            <a:off x="4049925" y="504425"/>
            <a:ext cx="4134651" cy="4134651"/>
          </a:xfrm>
          <a:prstGeom prst="rect">
            <a:avLst/>
          </a:prstGeom>
          <a:noFill/>
          <a:ln>
            <a:noFill/>
          </a:ln>
        </p:spPr>
      </p:pic>
      <p:sp>
        <p:nvSpPr>
          <p:cNvPr id="594" name="Google Shape;594;p69"/>
          <p:cNvSpPr txBox="1"/>
          <p:nvPr/>
        </p:nvSpPr>
        <p:spPr>
          <a:xfrm>
            <a:off x="651075" y="4023475"/>
            <a:ext cx="30000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https://x.com/cinemabravoph/status/1756830475899769228</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98"/>
        <p:cNvGrpSpPr/>
        <p:nvPr/>
      </p:nvGrpSpPr>
      <p:grpSpPr>
        <a:xfrm>
          <a:off x="0" y="0"/>
          <a:ext cx="0" cy="0"/>
          <a:chOff x="0" y="0"/>
          <a:chExt cx="0" cy="0"/>
        </a:xfrm>
      </p:grpSpPr>
      <p:sp>
        <p:nvSpPr>
          <p:cNvPr id="599" name="Google Shape;599;p70"/>
          <p:cNvSpPr txBox="1">
            <a:spLocks noGrp="1"/>
          </p:cNvSpPr>
          <p:nvPr>
            <p:ph type="title"/>
          </p:nvPr>
        </p:nvSpPr>
        <p:spPr>
          <a:xfrm>
            <a:off x="843975" y="1149900"/>
            <a:ext cx="7873200" cy="2843700"/>
          </a:xfrm>
          <a:prstGeom prst="rect">
            <a:avLst/>
          </a:prstGeom>
        </p:spPr>
        <p:txBody>
          <a:bodyPr spcFirstLastPara="1" wrap="square" lIns="91425" tIns="91425" rIns="91425" bIns="91425" anchor="t" anchorCtr="0">
            <a:noAutofit/>
          </a:bodyPr>
          <a:lstStyle/>
          <a:p>
            <a:pPr marL="457200" lvl="0" indent="0" algn="ctr" rtl="0">
              <a:spcBef>
                <a:spcPts val="0"/>
              </a:spcBef>
              <a:spcAft>
                <a:spcPts val="0"/>
              </a:spcAft>
              <a:buNone/>
            </a:pPr>
            <a:r>
              <a:rPr lang="en"/>
              <a:t>Let go of the scores </a:t>
            </a:r>
            <a:endParaRPr/>
          </a:p>
          <a:p>
            <a:pPr marL="457200" lvl="0" indent="0" algn="ctr" rtl="0">
              <a:spcBef>
                <a:spcPts val="0"/>
              </a:spcBef>
              <a:spcAft>
                <a:spcPts val="0"/>
              </a:spcAft>
              <a:buNone/>
            </a:pPr>
            <a:r>
              <a:rPr lang="en">
                <a:solidFill>
                  <a:srgbClr val="222222"/>
                </a:solidFill>
              </a:rPr>
              <a:t>and  </a:t>
            </a:r>
            <a:endParaRPr>
              <a:solidFill>
                <a:srgbClr val="222222"/>
              </a:solidFill>
            </a:endParaRPr>
          </a:p>
          <a:p>
            <a:pPr marL="457200" lvl="0" indent="0" algn="ctr" rtl="0">
              <a:spcBef>
                <a:spcPts val="0"/>
              </a:spcBef>
              <a:spcAft>
                <a:spcPts val="0"/>
              </a:spcAft>
              <a:buNone/>
            </a:pPr>
            <a:r>
              <a:rPr lang="en">
                <a:solidFill>
                  <a:srgbClr val="222222"/>
                </a:solidFill>
              </a:rPr>
              <a:t>direct your attention to</a:t>
            </a:r>
            <a:r>
              <a:rPr lang="en"/>
              <a:t> regional atrophy and its correlation in functional disorder</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603"/>
        <p:cNvGrpSpPr/>
        <p:nvPr/>
      </p:nvGrpSpPr>
      <p:grpSpPr>
        <a:xfrm>
          <a:off x="0" y="0"/>
          <a:ext cx="0" cy="0"/>
          <a:chOff x="0" y="0"/>
          <a:chExt cx="0" cy="0"/>
        </a:xfrm>
      </p:grpSpPr>
      <p:sp>
        <p:nvSpPr>
          <p:cNvPr id="604" name="Google Shape;604;p71"/>
          <p:cNvSpPr txBox="1"/>
          <p:nvPr/>
        </p:nvSpPr>
        <p:spPr>
          <a:xfrm>
            <a:off x="5607150" y="4769875"/>
            <a:ext cx="33852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900">
              <a:latin typeface="Montserrat"/>
              <a:ea typeface="Montserrat"/>
              <a:cs typeface="Montserrat"/>
              <a:sym typeface="Montserrat"/>
            </a:endParaRPr>
          </a:p>
        </p:txBody>
      </p:sp>
      <p:sp>
        <p:nvSpPr>
          <p:cNvPr id="605" name="Google Shape;605;p71"/>
          <p:cNvSpPr txBox="1"/>
          <p:nvPr/>
        </p:nvSpPr>
        <p:spPr>
          <a:xfrm>
            <a:off x="90900" y="565775"/>
            <a:ext cx="8962200" cy="1046700"/>
          </a:xfrm>
          <a:prstGeom prst="rect">
            <a:avLst/>
          </a:prstGeom>
          <a:noFill/>
          <a:ln>
            <a:noFill/>
          </a:ln>
        </p:spPr>
        <p:txBody>
          <a:bodyPr spcFirstLastPara="1" wrap="square" lIns="91425" tIns="91425" rIns="91425" bIns="91425" anchor="ctr" anchorCtr="0">
            <a:spAutoFit/>
          </a:bodyPr>
          <a:lstStyle/>
          <a:p>
            <a:pPr marL="0" marR="0" lvl="0" indent="457200" algn="ctr" rtl="0">
              <a:lnSpc>
                <a:spcPct val="100000"/>
              </a:lnSpc>
              <a:spcBef>
                <a:spcPts val="0"/>
              </a:spcBef>
              <a:spcAft>
                <a:spcPts val="0"/>
              </a:spcAft>
              <a:buNone/>
            </a:pPr>
            <a:r>
              <a:rPr lang="en" sz="2800">
                <a:solidFill>
                  <a:schemeClr val="dk1"/>
                </a:solidFill>
                <a:latin typeface="Alata"/>
                <a:ea typeface="Alata"/>
                <a:cs typeface="Alata"/>
                <a:sym typeface="Alata"/>
              </a:rPr>
              <a:t>Regional atrophy: medial frontal and anterior callosal atrophy  </a:t>
            </a:r>
            <a:endParaRPr sz="2800">
              <a:solidFill>
                <a:schemeClr val="dk1"/>
              </a:solidFill>
              <a:latin typeface="Alata"/>
              <a:ea typeface="Alata"/>
              <a:cs typeface="Alata"/>
              <a:sym typeface="Alata"/>
            </a:endParaRPr>
          </a:p>
        </p:txBody>
      </p:sp>
      <p:sp>
        <p:nvSpPr>
          <p:cNvPr id="606" name="Google Shape;606;p71"/>
          <p:cNvSpPr txBox="1"/>
          <p:nvPr/>
        </p:nvSpPr>
        <p:spPr>
          <a:xfrm>
            <a:off x="90900" y="1181375"/>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pic>
        <p:nvPicPr>
          <p:cNvPr id="607" name="Google Shape;607;p71"/>
          <p:cNvPicPr preferRelativeResize="0"/>
          <p:nvPr/>
        </p:nvPicPr>
        <p:blipFill>
          <a:blip r:embed="rId3">
            <a:alphaModFix/>
          </a:blip>
          <a:stretch>
            <a:fillRect/>
          </a:stretch>
        </p:blipFill>
        <p:spPr>
          <a:xfrm>
            <a:off x="336750" y="1592312"/>
            <a:ext cx="4109425" cy="3387223"/>
          </a:xfrm>
          <a:prstGeom prst="rect">
            <a:avLst/>
          </a:prstGeom>
          <a:noFill/>
          <a:ln>
            <a:noFill/>
          </a:ln>
        </p:spPr>
      </p:pic>
      <p:pic>
        <p:nvPicPr>
          <p:cNvPr id="608" name="Google Shape;608;p71"/>
          <p:cNvPicPr preferRelativeResize="0"/>
          <p:nvPr/>
        </p:nvPicPr>
        <p:blipFill>
          <a:blip r:embed="rId4">
            <a:alphaModFix/>
          </a:blip>
          <a:stretch>
            <a:fillRect/>
          </a:stretch>
        </p:blipFill>
        <p:spPr>
          <a:xfrm>
            <a:off x="4762100" y="1581576"/>
            <a:ext cx="4109424" cy="3408700"/>
          </a:xfrm>
          <a:prstGeom prst="rect">
            <a:avLst/>
          </a:prstGeom>
          <a:noFill/>
          <a:ln>
            <a:noFill/>
          </a:ln>
        </p:spPr>
      </p:pic>
      <p:sp>
        <p:nvSpPr>
          <p:cNvPr id="609" name="Google Shape;609;p71"/>
          <p:cNvSpPr txBox="1"/>
          <p:nvPr/>
        </p:nvSpPr>
        <p:spPr>
          <a:xfrm>
            <a:off x="5028525" y="1609750"/>
            <a:ext cx="1349100" cy="400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chemeClr val="lt1"/>
                </a:solidFill>
                <a:latin typeface="Montserrat"/>
                <a:ea typeface="Montserrat"/>
                <a:cs typeface="Montserrat"/>
                <a:sym typeface="Montserrat"/>
              </a:rPr>
              <a:t>Normal</a:t>
            </a:r>
            <a:endParaRPr sz="1800">
              <a:solidFill>
                <a:schemeClr val="lt1"/>
              </a:solidFill>
              <a:latin typeface="Montserrat"/>
              <a:ea typeface="Montserrat"/>
              <a:cs typeface="Montserrat"/>
              <a:sym typeface="Montserrat"/>
            </a:endParaRPr>
          </a:p>
        </p:txBody>
      </p:sp>
      <p:sp>
        <p:nvSpPr>
          <p:cNvPr id="610" name="Google Shape;610;p71"/>
          <p:cNvSpPr txBox="1"/>
          <p:nvPr/>
        </p:nvSpPr>
        <p:spPr>
          <a:xfrm>
            <a:off x="385025" y="1609750"/>
            <a:ext cx="1349100" cy="400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chemeClr val="lt1"/>
                </a:solidFill>
                <a:latin typeface="Montserrat"/>
                <a:ea typeface="Montserrat"/>
                <a:cs typeface="Montserrat"/>
                <a:sym typeface="Montserrat"/>
              </a:rPr>
              <a:t>FTD-PSP</a:t>
            </a:r>
            <a:endParaRPr sz="1800">
              <a:solidFill>
                <a:schemeClr val="lt1"/>
              </a:solidFill>
              <a:latin typeface="Montserrat"/>
              <a:ea typeface="Montserrat"/>
              <a:cs typeface="Montserrat"/>
              <a:sym typeface="Montserra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pic>
        <p:nvPicPr>
          <p:cNvPr id="376" name="Google Shape;376;p45"/>
          <p:cNvPicPr preferRelativeResize="0"/>
          <p:nvPr/>
        </p:nvPicPr>
        <p:blipFill rotWithShape="1">
          <a:blip r:embed="rId3">
            <a:alphaModFix/>
          </a:blip>
          <a:srcRect l="18452" r="19207"/>
          <a:stretch/>
        </p:blipFill>
        <p:spPr>
          <a:xfrm>
            <a:off x="7825" y="4278625"/>
            <a:ext cx="1072250" cy="864875"/>
          </a:xfrm>
          <a:prstGeom prst="rect">
            <a:avLst/>
          </a:prstGeom>
          <a:noFill/>
          <a:ln>
            <a:noFill/>
          </a:ln>
        </p:spPr>
      </p:pic>
      <p:sp>
        <p:nvSpPr>
          <p:cNvPr id="377" name="Google Shape;377;p45"/>
          <p:cNvSpPr txBox="1"/>
          <p:nvPr/>
        </p:nvSpPr>
        <p:spPr>
          <a:xfrm>
            <a:off x="5607150" y="4769875"/>
            <a:ext cx="33852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900">
              <a:latin typeface="Montserrat"/>
              <a:ea typeface="Montserrat"/>
              <a:cs typeface="Montserrat"/>
              <a:sym typeface="Montserrat"/>
            </a:endParaRPr>
          </a:p>
        </p:txBody>
      </p:sp>
      <p:sp>
        <p:nvSpPr>
          <p:cNvPr id="378" name="Google Shape;378;p45"/>
          <p:cNvSpPr txBox="1"/>
          <p:nvPr/>
        </p:nvSpPr>
        <p:spPr>
          <a:xfrm>
            <a:off x="372300" y="1519350"/>
            <a:ext cx="8399400" cy="1908600"/>
          </a:xfrm>
          <a:prstGeom prst="rect">
            <a:avLst/>
          </a:prstGeom>
          <a:noFill/>
          <a:ln>
            <a:noFill/>
          </a:ln>
        </p:spPr>
        <p:txBody>
          <a:bodyPr spcFirstLastPara="1" wrap="square" lIns="91425" tIns="91425" rIns="91425" bIns="91425" anchor="ctr" anchorCtr="0">
            <a:spAutoFit/>
          </a:bodyPr>
          <a:lstStyle/>
          <a:p>
            <a:pPr marL="0" marR="0" lvl="0" indent="457200" algn="just" rtl="0">
              <a:lnSpc>
                <a:spcPct val="100000"/>
              </a:lnSpc>
              <a:spcBef>
                <a:spcPts val="0"/>
              </a:spcBef>
              <a:spcAft>
                <a:spcPts val="0"/>
              </a:spcAft>
              <a:buNone/>
            </a:pPr>
            <a:r>
              <a:rPr lang="en" sz="2800">
                <a:solidFill>
                  <a:schemeClr val="dk1"/>
                </a:solidFill>
                <a:latin typeface="Alata"/>
                <a:ea typeface="Alata"/>
                <a:cs typeface="Alata"/>
                <a:sym typeface="Alata"/>
              </a:rPr>
              <a:t>1.Resetting expectations: what is the rule of CT and MRI structural imaging in diagnosis of neurodegenerative conditions according to NICE guidelines.</a:t>
            </a:r>
            <a:endParaRPr sz="2800">
              <a:solidFill>
                <a:schemeClr val="dk1"/>
              </a:solidFill>
              <a:latin typeface="Alata"/>
              <a:ea typeface="Alata"/>
              <a:cs typeface="Alata"/>
              <a:sym typeface="Alata"/>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614"/>
        <p:cNvGrpSpPr/>
        <p:nvPr/>
      </p:nvGrpSpPr>
      <p:grpSpPr>
        <a:xfrm>
          <a:off x="0" y="0"/>
          <a:ext cx="0" cy="0"/>
          <a:chOff x="0" y="0"/>
          <a:chExt cx="0" cy="0"/>
        </a:xfrm>
      </p:grpSpPr>
      <p:pic>
        <p:nvPicPr>
          <p:cNvPr id="615" name="Google Shape;615;p72"/>
          <p:cNvPicPr preferRelativeResize="0"/>
          <p:nvPr/>
        </p:nvPicPr>
        <p:blipFill rotWithShape="1">
          <a:blip r:embed="rId3">
            <a:alphaModFix/>
          </a:blip>
          <a:srcRect l="18452" r="19207"/>
          <a:stretch/>
        </p:blipFill>
        <p:spPr>
          <a:xfrm>
            <a:off x="7825" y="4278625"/>
            <a:ext cx="1072250" cy="864875"/>
          </a:xfrm>
          <a:prstGeom prst="rect">
            <a:avLst/>
          </a:prstGeom>
          <a:noFill/>
          <a:ln>
            <a:noFill/>
          </a:ln>
        </p:spPr>
      </p:pic>
      <p:sp>
        <p:nvSpPr>
          <p:cNvPr id="616" name="Google Shape;616;p72"/>
          <p:cNvSpPr txBox="1"/>
          <p:nvPr/>
        </p:nvSpPr>
        <p:spPr>
          <a:xfrm>
            <a:off x="5607150" y="4769875"/>
            <a:ext cx="33852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900">
              <a:latin typeface="Montserrat"/>
              <a:ea typeface="Montserrat"/>
              <a:cs typeface="Montserrat"/>
              <a:sym typeface="Montserrat"/>
            </a:endParaRPr>
          </a:p>
        </p:txBody>
      </p:sp>
      <p:sp>
        <p:nvSpPr>
          <p:cNvPr id="617" name="Google Shape;617;p72"/>
          <p:cNvSpPr txBox="1"/>
          <p:nvPr/>
        </p:nvSpPr>
        <p:spPr>
          <a:xfrm>
            <a:off x="90900" y="565775"/>
            <a:ext cx="8962200" cy="615600"/>
          </a:xfrm>
          <a:prstGeom prst="rect">
            <a:avLst/>
          </a:prstGeom>
          <a:noFill/>
          <a:ln>
            <a:noFill/>
          </a:ln>
        </p:spPr>
        <p:txBody>
          <a:bodyPr spcFirstLastPara="1" wrap="square" lIns="91425" tIns="91425" rIns="91425" bIns="91425" anchor="ctr" anchorCtr="0">
            <a:spAutoFit/>
          </a:bodyPr>
          <a:lstStyle/>
          <a:p>
            <a:pPr marL="0" marR="0" lvl="0" indent="457200" algn="ctr" rtl="0">
              <a:lnSpc>
                <a:spcPct val="100000"/>
              </a:lnSpc>
              <a:spcBef>
                <a:spcPts val="0"/>
              </a:spcBef>
              <a:spcAft>
                <a:spcPts val="0"/>
              </a:spcAft>
              <a:buNone/>
            </a:pPr>
            <a:r>
              <a:rPr lang="en" sz="2800">
                <a:solidFill>
                  <a:schemeClr val="dk1"/>
                </a:solidFill>
                <a:latin typeface="Alata"/>
                <a:ea typeface="Alata"/>
                <a:cs typeface="Alata"/>
                <a:sym typeface="Alata"/>
              </a:rPr>
              <a:t>Regional atrophy:  posterior cortical region??</a:t>
            </a:r>
            <a:endParaRPr sz="2800">
              <a:solidFill>
                <a:schemeClr val="dk1"/>
              </a:solidFill>
              <a:latin typeface="Alata"/>
              <a:ea typeface="Alata"/>
              <a:cs typeface="Alata"/>
              <a:sym typeface="Alata"/>
            </a:endParaRPr>
          </a:p>
        </p:txBody>
      </p:sp>
      <p:sp>
        <p:nvSpPr>
          <p:cNvPr id="618" name="Google Shape;618;p72"/>
          <p:cNvSpPr txBox="1"/>
          <p:nvPr/>
        </p:nvSpPr>
        <p:spPr>
          <a:xfrm>
            <a:off x="90900" y="1181375"/>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pic>
        <p:nvPicPr>
          <p:cNvPr id="619" name="Google Shape;619;p72"/>
          <p:cNvPicPr preferRelativeResize="0"/>
          <p:nvPr/>
        </p:nvPicPr>
        <p:blipFill>
          <a:blip r:embed="rId4">
            <a:alphaModFix/>
          </a:blip>
          <a:stretch>
            <a:fillRect/>
          </a:stretch>
        </p:blipFill>
        <p:spPr>
          <a:xfrm>
            <a:off x="4853224" y="1362513"/>
            <a:ext cx="3820760" cy="3226225"/>
          </a:xfrm>
          <a:prstGeom prst="rect">
            <a:avLst/>
          </a:prstGeom>
          <a:noFill/>
          <a:ln>
            <a:noFill/>
          </a:ln>
        </p:spPr>
      </p:pic>
      <p:pic>
        <p:nvPicPr>
          <p:cNvPr id="620" name="Google Shape;620;p72"/>
          <p:cNvPicPr preferRelativeResize="0"/>
          <p:nvPr/>
        </p:nvPicPr>
        <p:blipFill>
          <a:blip r:embed="rId5">
            <a:alphaModFix/>
          </a:blip>
          <a:stretch>
            <a:fillRect/>
          </a:stretch>
        </p:blipFill>
        <p:spPr>
          <a:xfrm>
            <a:off x="1186800" y="1181375"/>
            <a:ext cx="3385200" cy="3697307"/>
          </a:xfrm>
          <a:prstGeom prst="rect">
            <a:avLst/>
          </a:prstGeom>
          <a:noFill/>
          <a:ln>
            <a:noFill/>
          </a:ln>
        </p:spPr>
      </p:pic>
      <p:sp>
        <p:nvSpPr>
          <p:cNvPr id="621" name="Google Shape;621;p72"/>
          <p:cNvSpPr txBox="1"/>
          <p:nvPr/>
        </p:nvSpPr>
        <p:spPr>
          <a:xfrm>
            <a:off x="5092600" y="1246175"/>
            <a:ext cx="3342000" cy="270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chemeClr val="lt1"/>
                </a:solidFill>
                <a:latin typeface="Montserrat"/>
                <a:ea typeface="Montserrat"/>
                <a:cs typeface="Montserrat"/>
                <a:sym typeface="Montserrat"/>
              </a:rPr>
              <a:t>Posterior cortical atrophy</a:t>
            </a:r>
            <a:endParaRPr sz="1800">
              <a:solidFill>
                <a:schemeClr val="lt1"/>
              </a:solidFill>
              <a:latin typeface="Montserrat"/>
              <a:ea typeface="Montserrat"/>
              <a:cs typeface="Montserrat"/>
              <a:sym typeface="Montserrat"/>
            </a:endParaRPr>
          </a:p>
        </p:txBody>
      </p:sp>
      <p:sp>
        <p:nvSpPr>
          <p:cNvPr id="622" name="Google Shape;622;p72"/>
          <p:cNvSpPr txBox="1"/>
          <p:nvPr/>
        </p:nvSpPr>
        <p:spPr>
          <a:xfrm>
            <a:off x="385025" y="1609750"/>
            <a:ext cx="1349100" cy="400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chemeClr val="lt1"/>
                </a:solidFill>
                <a:latin typeface="Montserrat"/>
                <a:ea typeface="Montserrat"/>
                <a:cs typeface="Montserrat"/>
                <a:sym typeface="Montserrat"/>
              </a:rPr>
              <a:t>FTD</a:t>
            </a:r>
            <a:endParaRPr sz="1800">
              <a:solidFill>
                <a:schemeClr val="lt1"/>
              </a:solidFill>
              <a:latin typeface="Montserrat"/>
              <a:ea typeface="Montserrat"/>
              <a:cs typeface="Montserrat"/>
              <a:sym typeface="Montserrat"/>
            </a:endParaRPr>
          </a:p>
        </p:txBody>
      </p:sp>
      <p:sp>
        <p:nvSpPr>
          <p:cNvPr id="623" name="Google Shape;623;p72"/>
          <p:cNvSpPr txBox="1"/>
          <p:nvPr/>
        </p:nvSpPr>
        <p:spPr>
          <a:xfrm>
            <a:off x="1141450" y="4554675"/>
            <a:ext cx="3498000" cy="400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b="1">
                <a:solidFill>
                  <a:schemeClr val="lt1"/>
                </a:solidFill>
                <a:latin typeface="Montserrat"/>
                <a:ea typeface="Montserrat"/>
                <a:cs typeface="Montserrat"/>
                <a:sym typeface="Montserrat"/>
              </a:rPr>
              <a:t>Occipital hypoperfusion in 3D-PCASL MR ASL</a:t>
            </a:r>
            <a:endParaRPr sz="1100" b="1">
              <a:solidFill>
                <a:schemeClr val="lt1"/>
              </a:solidFill>
              <a:latin typeface="Montserrat"/>
              <a:ea typeface="Montserrat"/>
              <a:cs typeface="Montserrat"/>
              <a:sym typeface="Montserrat"/>
            </a:endParaRPr>
          </a:p>
        </p:txBody>
      </p:sp>
      <p:sp>
        <p:nvSpPr>
          <p:cNvPr id="624" name="Google Shape;624;p72"/>
          <p:cNvSpPr txBox="1"/>
          <p:nvPr/>
        </p:nvSpPr>
        <p:spPr>
          <a:xfrm>
            <a:off x="537425" y="1762150"/>
            <a:ext cx="1349100" cy="400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chemeClr val="lt1"/>
                </a:solidFill>
                <a:latin typeface="Montserrat"/>
                <a:ea typeface="Montserrat"/>
                <a:cs typeface="Montserrat"/>
                <a:sym typeface="Montserrat"/>
              </a:rPr>
              <a:t>FTD</a:t>
            </a:r>
            <a:endParaRPr sz="1800">
              <a:solidFill>
                <a:schemeClr val="lt1"/>
              </a:solidFill>
              <a:latin typeface="Montserrat"/>
              <a:ea typeface="Montserrat"/>
              <a:cs typeface="Montserrat"/>
              <a:sym typeface="Montserrat"/>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628"/>
        <p:cNvGrpSpPr/>
        <p:nvPr/>
      </p:nvGrpSpPr>
      <p:grpSpPr>
        <a:xfrm>
          <a:off x="0" y="0"/>
          <a:ext cx="0" cy="0"/>
          <a:chOff x="0" y="0"/>
          <a:chExt cx="0" cy="0"/>
        </a:xfrm>
      </p:grpSpPr>
      <p:pic>
        <p:nvPicPr>
          <p:cNvPr id="629" name="Google Shape;629;p73"/>
          <p:cNvPicPr preferRelativeResize="0"/>
          <p:nvPr/>
        </p:nvPicPr>
        <p:blipFill rotWithShape="1">
          <a:blip r:embed="rId3">
            <a:alphaModFix/>
          </a:blip>
          <a:srcRect l="18452" r="19207"/>
          <a:stretch/>
        </p:blipFill>
        <p:spPr>
          <a:xfrm>
            <a:off x="7825" y="4278625"/>
            <a:ext cx="1072250" cy="864875"/>
          </a:xfrm>
          <a:prstGeom prst="rect">
            <a:avLst/>
          </a:prstGeom>
          <a:noFill/>
          <a:ln>
            <a:noFill/>
          </a:ln>
        </p:spPr>
      </p:pic>
      <p:sp>
        <p:nvSpPr>
          <p:cNvPr id="630" name="Google Shape;630;p73"/>
          <p:cNvSpPr txBox="1"/>
          <p:nvPr/>
        </p:nvSpPr>
        <p:spPr>
          <a:xfrm>
            <a:off x="5607150" y="4769875"/>
            <a:ext cx="33852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900">
              <a:latin typeface="Montserrat"/>
              <a:ea typeface="Montserrat"/>
              <a:cs typeface="Montserrat"/>
              <a:sym typeface="Montserrat"/>
            </a:endParaRPr>
          </a:p>
        </p:txBody>
      </p:sp>
      <p:sp>
        <p:nvSpPr>
          <p:cNvPr id="631" name="Google Shape;631;p73"/>
          <p:cNvSpPr txBox="1"/>
          <p:nvPr/>
        </p:nvSpPr>
        <p:spPr>
          <a:xfrm>
            <a:off x="90900" y="565775"/>
            <a:ext cx="8962200" cy="923400"/>
          </a:xfrm>
          <a:prstGeom prst="rect">
            <a:avLst/>
          </a:prstGeom>
          <a:noFill/>
          <a:ln>
            <a:noFill/>
          </a:ln>
        </p:spPr>
        <p:txBody>
          <a:bodyPr spcFirstLastPara="1" wrap="square" lIns="91425" tIns="91425" rIns="91425" bIns="91425" anchor="ctr" anchorCtr="0">
            <a:spAutoFit/>
          </a:bodyPr>
          <a:lstStyle/>
          <a:p>
            <a:pPr marL="0" marR="0" lvl="0" indent="457200" algn="ctr" rtl="0">
              <a:lnSpc>
                <a:spcPct val="100000"/>
              </a:lnSpc>
              <a:spcBef>
                <a:spcPts val="0"/>
              </a:spcBef>
              <a:spcAft>
                <a:spcPts val="0"/>
              </a:spcAft>
              <a:buNone/>
            </a:pPr>
            <a:r>
              <a:rPr lang="en" sz="2400">
                <a:solidFill>
                  <a:schemeClr val="dk1"/>
                </a:solidFill>
                <a:latin typeface="Alata"/>
                <a:ea typeface="Alata"/>
                <a:cs typeface="Alata"/>
                <a:sym typeface="Alata"/>
              </a:rPr>
              <a:t>Regional atrophy: lateral parietal regions and precuneus-disorders of execution</a:t>
            </a:r>
            <a:endParaRPr sz="2400">
              <a:solidFill>
                <a:schemeClr val="dk1"/>
              </a:solidFill>
              <a:latin typeface="Alata"/>
              <a:ea typeface="Alata"/>
              <a:cs typeface="Alata"/>
              <a:sym typeface="Alata"/>
            </a:endParaRPr>
          </a:p>
        </p:txBody>
      </p:sp>
      <p:sp>
        <p:nvSpPr>
          <p:cNvPr id="632" name="Google Shape;632;p73"/>
          <p:cNvSpPr txBox="1"/>
          <p:nvPr/>
        </p:nvSpPr>
        <p:spPr>
          <a:xfrm>
            <a:off x="90900" y="1181375"/>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pic>
        <p:nvPicPr>
          <p:cNvPr id="633" name="Google Shape;633;p73"/>
          <p:cNvPicPr preferRelativeResize="0"/>
          <p:nvPr/>
        </p:nvPicPr>
        <p:blipFill>
          <a:blip r:embed="rId4">
            <a:alphaModFix/>
          </a:blip>
          <a:stretch>
            <a:fillRect/>
          </a:stretch>
        </p:blipFill>
        <p:spPr>
          <a:xfrm>
            <a:off x="4381275" y="1489175"/>
            <a:ext cx="4011069" cy="3283701"/>
          </a:xfrm>
          <a:prstGeom prst="rect">
            <a:avLst/>
          </a:prstGeom>
          <a:noFill/>
          <a:ln>
            <a:noFill/>
          </a:ln>
        </p:spPr>
      </p:pic>
      <p:pic>
        <p:nvPicPr>
          <p:cNvPr id="634" name="Google Shape;634;p73"/>
          <p:cNvPicPr preferRelativeResize="0"/>
          <p:nvPr/>
        </p:nvPicPr>
        <p:blipFill>
          <a:blip r:embed="rId5">
            <a:alphaModFix/>
          </a:blip>
          <a:stretch>
            <a:fillRect/>
          </a:stretch>
        </p:blipFill>
        <p:spPr>
          <a:xfrm>
            <a:off x="1373099" y="1581575"/>
            <a:ext cx="2715139" cy="3257125"/>
          </a:xfrm>
          <a:prstGeom prst="rect">
            <a:avLst/>
          </a:prstGeom>
          <a:noFill/>
          <a:ln>
            <a:noFill/>
          </a:ln>
        </p:spPr>
      </p:pic>
      <p:sp>
        <p:nvSpPr>
          <p:cNvPr id="635" name="Google Shape;635;p73"/>
          <p:cNvSpPr txBox="1"/>
          <p:nvPr/>
        </p:nvSpPr>
        <p:spPr>
          <a:xfrm>
            <a:off x="7266825" y="1581575"/>
            <a:ext cx="618300" cy="456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chemeClr val="lt1"/>
                </a:solidFill>
                <a:latin typeface="Montserrat"/>
                <a:ea typeface="Montserrat"/>
                <a:cs typeface="Montserrat"/>
                <a:sym typeface="Montserrat"/>
              </a:rPr>
              <a:t>AD</a:t>
            </a:r>
            <a:endParaRPr sz="1800">
              <a:solidFill>
                <a:schemeClr val="lt1"/>
              </a:solidFill>
              <a:latin typeface="Montserrat"/>
              <a:ea typeface="Montserrat"/>
              <a:cs typeface="Montserrat"/>
              <a:sym typeface="Montserrat"/>
            </a:endParaRPr>
          </a:p>
        </p:txBody>
      </p:sp>
      <p:sp>
        <p:nvSpPr>
          <p:cNvPr id="636" name="Google Shape;636;p73"/>
          <p:cNvSpPr txBox="1"/>
          <p:nvPr/>
        </p:nvSpPr>
        <p:spPr>
          <a:xfrm>
            <a:off x="1006725" y="1181375"/>
            <a:ext cx="2798700" cy="400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000" b="1">
                <a:solidFill>
                  <a:schemeClr val="lt1"/>
                </a:solidFill>
                <a:latin typeface="Montserrat"/>
                <a:ea typeface="Montserrat"/>
                <a:cs typeface="Montserrat"/>
                <a:sym typeface="Montserrat"/>
              </a:rPr>
              <a:t>AD-Notice the lateral parietal atrophy</a:t>
            </a:r>
            <a:endParaRPr sz="1000" b="1">
              <a:solidFill>
                <a:schemeClr val="lt1"/>
              </a:solidFill>
              <a:latin typeface="Montserrat"/>
              <a:ea typeface="Montserrat"/>
              <a:cs typeface="Montserrat"/>
              <a:sym typeface="Montserrat"/>
            </a:endParaRPr>
          </a:p>
        </p:txBody>
      </p:sp>
      <p:sp>
        <p:nvSpPr>
          <p:cNvPr id="637" name="Google Shape;637;p73"/>
          <p:cNvSpPr txBox="1"/>
          <p:nvPr/>
        </p:nvSpPr>
        <p:spPr>
          <a:xfrm>
            <a:off x="3331925" y="1714475"/>
            <a:ext cx="618300" cy="400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chemeClr val="lt1"/>
                </a:solidFill>
                <a:latin typeface="Montserrat"/>
                <a:ea typeface="Montserrat"/>
                <a:cs typeface="Montserrat"/>
                <a:sym typeface="Montserrat"/>
              </a:rPr>
              <a:t>AD</a:t>
            </a:r>
            <a:endParaRPr sz="1800">
              <a:solidFill>
                <a:schemeClr val="lt1"/>
              </a:solidFill>
              <a:latin typeface="Montserrat"/>
              <a:ea typeface="Montserrat"/>
              <a:cs typeface="Montserrat"/>
              <a:sym typeface="Montserrat"/>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641"/>
        <p:cNvGrpSpPr/>
        <p:nvPr/>
      </p:nvGrpSpPr>
      <p:grpSpPr>
        <a:xfrm>
          <a:off x="0" y="0"/>
          <a:ext cx="0" cy="0"/>
          <a:chOff x="0" y="0"/>
          <a:chExt cx="0" cy="0"/>
        </a:xfrm>
      </p:grpSpPr>
      <p:pic>
        <p:nvPicPr>
          <p:cNvPr id="642" name="Google Shape;642;p74"/>
          <p:cNvPicPr preferRelativeResize="0"/>
          <p:nvPr/>
        </p:nvPicPr>
        <p:blipFill rotWithShape="1">
          <a:blip r:embed="rId3">
            <a:alphaModFix/>
          </a:blip>
          <a:srcRect l="18452" r="19207"/>
          <a:stretch/>
        </p:blipFill>
        <p:spPr>
          <a:xfrm>
            <a:off x="7825" y="4278625"/>
            <a:ext cx="1072250" cy="864875"/>
          </a:xfrm>
          <a:prstGeom prst="rect">
            <a:avLst/>
          </a:prstGeom>
          <a:noFill/>
          <a:ln>
            <a:noFill/>
          </a:ln>
        </p:spPr>
      </p:pic>
      <p:sp>
        <p:nvSpPr>
          <p:cNvPr id="643" name="Google Shape;643;p74"/>
          <p:cNvSpPr txBox="1"/>
          <p:nvPr/>
        </p:nvSpPr>
        <p:spPr>
          <a:xfrm>
            <a:off x="5607150" y="4769875"/>
            <a:ext cx="33852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900">
              <a:latin typeface="Montserrat"/>
              <a:ea typeface="Montserrat"/>
              <a:cs typeface="Montserrat"/>
              <a:sym typeface="Montserrat"/>
            </a:endParaRPr>
          </a:p>
        </p:txBody>
      </p:sp>
      <p:sp>
        <p:nvSpPr>
          <p:cNvPr id="644" name="Google Shape;644;p74"/>
          <p:cNvSpPr txBox="1"/>
          <p:nvPr/>
        </p:nvSpPr>
        <p:spPr>
          <a:xfrm>
            <a:off x="90900" y="565775"/>
            <a:ext cx="8962200" cy="1046700"/>
          </a:xfrm>
          <a:prstGeom prst="rect">
            <a:avLst/>
          </a:prstGeom>
          <a:noFill/>
          <a:ln>
            <a:noFill/>
          </a:ln>
        </p:spPr>
        <p:txBody>
          <a:bodyPr spcFirstLastPara="1" wrap="square" lIns="91425" tIns="91425" rIns="91425" bIns="91425" anchor="ctr" anchorCtr="0">
            <a:spAutoFit/>
          </a:bodyPr>
          <a:lstStyle/>
          <a:p>
            <a:pPr marL="0" marR="0" lvl="0" indent="457200" algn="ctr" rtl="0">
              <a:lnSpc>
                <a:spcPct val="100000"/>
              </a:lnSpc>
              <a:spcBef>
                <a:spcPts val="0"/>
              </a:spcBef>
              <a:spcAft>
                <a:spcPts val="0"/>
              </a:spcAft>
              <a:buNone/>
            </a:pPr>
            <a:r>
              <a:rPr lang="en" sz="2800">
                <a:solidFill>
                  <a:schemeClr val="dk1"/>
                </a:solidFill>
                <a:latin typeface="Alata"/>
                <a:ea typeface="Alata"/>
                <a:cs typeface="Alata"/>
                <a:sym typeface="Alata"/>
              </a:rPr>
              <a:t>Regional atrophy: Fronto-opercular and temporal polar- Language variant FTD</a:t>
            </a:r>
            <a:endParaRPr sz="2800">
              <a:solidFill>
                <a:schemeClr val="dk1"/>
              </a:solidFill>
              <a:latin typeface="Alata"/>
              <a:ea typeface="Alata"/>
              <a:cs typeface="Alata"/>
              <a:sym typeface="Alata"/>
            </a:endParaRPr>
          </a:p>
        </p:txBody>
      </p:sp>
      <p:sp>
        <p:nvSpPr>
          <p:cNvPr id="645" name="Google Shape;645;p74"/>
          <p:cNvSpPr txBox="1"/>
          <p:nvPr/>
        </p:nvSpPr>
        <p:spPr>
          <a:xfrm>
            <a:off x="90900" y="1181375"/>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pic>
        <p:nvPicPr>
          <p:cNvPr id="646" name="Google Shape;646;p74"/>
          <p:cNvPicPr preferRelativeResize="0"/>
          <p:nvPr/>
        </p:nvPicPr>
        <p:blipFill>
          <a:blip r:embed="rId4">
            <a:alphaModFix/>
          </a:blip>
          <a:stretch>
            <a:fillRect/>
          </a:stretch>
        </p:blipFill>
        <p:spPr>
          <a:xfrm>
            <a:off x="1126349" y="1640250"/>
            <a:ext cx="3377226" cy="3129629"/>
          </a:xfrm>
          <a:prstGeom prst="rect">
            <a:avLst/>
          </a:prstGeom>
          <a:noFill/>
          <a:ln>
            <a:noFill/>
          </a:ln>
        </p:spPr>
      </p:pic>
      <p:pic>
        <p:nvPicPr>
          <p:cNvPr id="647" name="Google Shape;647;p74"/>
          <p:cNvPicPr preferRelativeResize="0"/>
          <p:nvPr/>
        </p:nvPicPr>
        <p:blipFill>
          <a:blip r:embed="rId5">
            <a:alphaModFix/>
          </a:blip>
          <a:stretch>
            <a:fillRect/>
          </a:stretch>
        </p:blipFill>
        <p:spPr>
          <a:xfrm>
            <a:off x="4631449" y="1581575"/>
            <a:ext cx="3808425" cy="3289300"/>
          </a:xfrm>
          <a:prstGeom prst="rect">
            <a:avLst/>
          </a:prstGeom>
          <a:noFill/>
          <a:ln>
            <a:noFill/>
          </a:ln>
        </p:spPr>
      </p:pic>
      <p:sp>
        <p:nvSpPr>
          <p:cNvPr id="648" name="Google Shape;648;p74"/>
          <p:cNvSpPr txBox="1"/>
          <p:nvPr/>
        </p:nvSpPr>
        <p:spPr>
          <a:xfrm>
            <a:off x="7144200" y="1640250"/>
            <a:ext cx="1349100" cy="400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chemeClr val="lt1"/>
                </a:solidFill>
                <a:latin typeface="Montserrat"/>
                <a:ea typeface="Montserrat"/>
                <a:cs typeface="Montserrat"/>
                <a:sym typeface="Montserrat"/>
              </a:rPr>
              <a:t>Normal</a:t>
            </a:r>
            <a:endParaRPr sz="1800">
              <a:solidFill>
                <a:schemeClr val="lt1"/>
              </a:solidFill>
              <a:latin typeface="Montserrat"/>
              <a:ea typeface="Montserrat"/>
              <a:cs typeface="Montserrat"/>
              <a:sym typeface="Montserrat"/>
            </a:endParaRPr>
          </a:p>
        </p:txBody>
      </p:sp>
      <p:sp>
        <p:nvSpPr>
          <p:cNvPr id="649" name="Google Shape;649;p74"/>
          <p:cNvSpPr txBox="1"/>
          <p:nvPr/>
        </p:nvSpPr>
        <p:spPr>
          <a:xfrm>
            <a:off x="1126350" y="1640250"/>
            <a:ext cx="1349100" cy="400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chemeClr val="lt1"/>
                </a:solidFill>
                <a:latin typeface="Montserrat"/>
                <a:ea typeface="Montserrat"/>
                <a:cs typeface="Montserrat"/>
                <a:sym typeface="Montserrat"/>
              </a:rPr>
              <a:t>FTD</a:t>
            </a:r>
            <a:endParaRPr sz="1800">
              <a:solidFill>
                <a:schemeClr val="lt1"/>
              </a:solidFill>
              <a:latin typeface="Montserrat"/>
              <a:ea typeface="Montserrat"/>
              <a:cs typeface="Montserrat"/>
              <a:sym typeface="Montserrat"/>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653"/>
        <p:cNvGrpSpPr/>
        <p:nvPr/>
      </p:nvGrpSpPr>
      <p:grpSpPr>
        <a:xfrm>
          <a:off x="0" y="0"/>
          <a:ext cx="0" cy="0"/>
          <a:chOff x="0" y="0"/>
          <a:chExt cx="0" cy="0"/>
        </a:xfrm>
      </p:grpSpPr>
      <p:pic>
        <p:nvPicPr>
          <p:cNvPr id="654" name="Google Shape;654;p75"/>
          <p:cNvPicPr preferRelativeResize="0"/>
          <p:nvPr/>
        </p:nvPicPr>
        <p:blipFill rotWithShape="1">
          <a:blip r:embed="rId3">
            <a:alphaModFix/>
          </a:blip>
          <a:srcRect l="18452" r="19207"/>
          <a:stretch/>
        </p:blipFill>
        <p:spPr>
          <a:xfrm>
            <a:off x="7825" y="4278625"/>
            <a:ext cx="1072250" cy="864875"/>
          </a:xfrm>
          <a:prstGeom prst="rect">
            <a:avLst/>
          </a:prstGeom>
          <a:noFill/>
          <a:ln>
            <a:noFill/>
          </a:ln>
        </p:spPr>
      </p:pic>
      <p:sp>
        <p:nvSpPr>
          <p:cNvPr id="655" name="Google Shape;655;p75"/>
          <p:cNvSpPr txBox="1"/>
          <p:nvPr/>
        </p:nvSpPr>
        <p:spPr>
          <a:xfrm>
            <a:off x="5607150" y="4769875"/>
            <a:ext cx="33852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900">
              <a:latin typeface="Montserrat"/>
              <a:ea typeface="Montserrat"/>
              <a:cs typeface="Montserrat"/>
              <a:sym typeface="Montserrat"/>
            </a:endParaRPr>
          </a:p>
        </p:txBody>
      </p:sp>
      <p:sp>
        <p:nvSpPr>
          <p:cNvPr id="656" name="Google Shape;656;p75"/>
          <p:cNvSpPr txBox="1"/>
          <p:nvPr/>
        </p:nvSpPr>
        <p:spPr>
          <a:xfrm>
            <a:off x="90900" y="565775"/>
            <a:ext cx="8962200" cy="1046700"/>
          </a:xfrm>
          <a:prstGeom prst="rect">
            <a:avLst/>
          </a:prstGeom>
          <a:noFill/>
          <a:ln>
            <a:noFill/>
          </a:ln>
        </p:spPr>
        <p:txBody>
          <a:bodyPr spcFirstLastPara="1" wrap="square" lIns="91425" tIns="91425" rIns="91425" bIns="91425" anchor="ctr" anchorCtr="0">
            <a:spAutoFit/>
          </a:bodyPr>
          <a:lstStyle/>
          <a:p>
            <a:pPr marL="0" marR="0" lvl="0" indent="457200" algn="ctr" rtl="0">
              <a:lnSpc>
                <a:spcPct val="100000"/>
              </a:lnSpc>
              <a:spcBef>
                <a:spcPts val="0"/>
              </a:spcBef>
              <a:spcAft>
                <a:spcPts val="0"/>
              </a:spcAft>
              <a:buNone/>
            </a:pPr>
            <a:r>
              <a:rPr lang="en" sz="2800">
                <a:solidFill>
                  <a:schemeClr val="dk1"/>
                </a:solidFill>
                <a:latin typeface="Alata"/>
                <a:ea typeface="Alata"/>
                <a:cs typeface="Alata"/>
                <a:sym typeface="Alata"/>
              </a:rPr>
              <a:t>Regional atrophy: Dorsolateral prefrontal cortex: disorders of behavior and language</a:t>
            </a:r>
            <a:endParaRPr sz="2800">
              <a:solidFill>
                <a:schemeClr val="dk1"/>
              </a:solidFill>
              <a:latin typeface="Alata"/>
              <a:ea typeface="Alata"/>
              <a:cs typeface="Alata"/>
              <a:sym typeface="Alata"/>
            </a:endParaRPr>
          </a:p>
        </p:txBody>
      </p:sp>
      <p:sp>
        <p:nvSpPr>
          <p:cNvPr id="657" name="Google Shape;657;p75"/>
          <p:cNvSpPr txBox="1"/>
          <p:nvPr/>
        </p:nvSpPr>
        <p:spPr>
          <a:xfrm>
            <a:off x="90900" y="1181375"/>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pic>
        <p:nvPicPr>
          <p:cNvPr id="658" name="Google Shape;658;p75"/>
          <p:cNvPicPr preferRelativeResize="0"/>
          <p:nvPr/>
        </p:nvPicPr>
        <p:blipFill>
          <a:blip r:embed="rId4">
            <a:alphaModFix/>
          </a:blip>
          <a:stretch>
            <a:fillRect/>
          </a:stretch>
        </p:blipFill>
        <p:spPr>
          <a:xfrm>
            <a:off x="1517299" y="1662150"/>
            <a:ext cx="3377226" cy="3129629"/>
          </a:xfrm>
          <a:prstGeom prst="rect">
            <a:avLst/>
          </a:prstGeom>
          <a:noFill/>
          <a:ln>
            <a:noFill/>
          </a:ln>
        </p:spPr>
      </p:pic>
      <p:pic>
        <p:nvPicPr>
          <p:cNvPr id="659" name="Google Shape;659;p75"/>
          <p:cNvPicPr preferRelativeResize="0"/>
          <p:nvPr/>
        </p:nvPicPr>
        <p:blipFill rotWithShape="1">
          <a:blip r:embed="rId5">
            <a:alphaModFix/>
          </a:blip>
          <a:srcRect t="8903" b="794"/>
          <a:stretch/>
        </p:blipFill>
        <p:spPr>
          <a:xfrm>
            <a:off x="5002575" y="1688675"/>
            <a:ext cx="2810900" cy="3129626"/>
          </a:xfrm>
          <a:prstGeom prst="rect">
            <a:avLst/>
          </a:prstGeom>
          <a:noFill/>
          <a:ln>
            <a:noFill/>
          </a:ln>
        </p:spPr>
      </p:pic>
      <p:sp>
        <p:nvSpPr>
          <p:cNvPr id="660" name="Google Shape;660;p75"/>
          <p:cNvSpPr txBox="1"/>
          <p:nvPr/>
        </p:nvSpPr>
        <p:spPr>
          <a:xfrm>
            <a:off x="1626825" y="1688675"/>
            <a:ext cx="1349100" cy="400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chemeClr val="lt1"/>
                </a:solidFill>
                <a:latin typeface="Montserrat"/>
                <a:ea typeface="Montserrat"/>
                <a:cs typeface="Montserrat"/>
                <a:sym typeface="Montserrat"/>
              </a:rPr>
              <a:t>FTD</a:t>
            </a:r>
            <a:endParaRPr sz="1800">
              <a:solidFill>
                <a:schemeClr val="lt1"/>
              </a:solidFill>
              <a:latin typeface="Montserrat"/>
              <a:ea typeface="Montserrat"/>
              <a:cs typeface="Montserrat"/>
              <a:sym typeface="Montserrat"/>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664"/>
        <p:cNvGrpSpPr/>
        <p:nvPr/>
      </p:nvGrpSpPr>
      <p:grpSpPr>
        <a:xfrm>
          <a:off x="0" y="0"/>
          <a:ext cx="0" cy="0"/>
          <a:chOff x="0" y="0"/>
          <a:chExt cx="0" cy="0"/>
        </a:xfrm>
      </p:grpSpPr>
      <p:pic>
        <p:nvPicPr>
          <p:cNvPr id="665" name="Google Shape;665;p76"/>
          <p:cNvPicPr preferRelativeResize="0"/>
          <p:nvPr/>
        </p:nvPicPr>
        <p:blipFill rotWithShape="1">
          <a:blip r:embed="rId3">
            <a:alphaModFix/>
          </a:blip>
          <a:srcRect l="18452" r="19207"/>
          <a:stretch/>
        </p:blipFill>
        <p:spPr>
          <a:xfrm>
            <a:off x="7825" y="4278625"/>
            <a:ext cx="1072250" cy="864875"/>
          </a:xfrm>
          <a:prstGeom prst="rect">
            <a:avLst/>
          </a:prstGeom>
          <a:noFill/>
          <a:ln>
            <a:noFill/>
          </a:ln>
        </p:spPr>
      </p:pic>
      <p:sp>
        <p:nvSpPr>
          <p:cNvPr id="666" name="Google Shape;666;p76"/>
          <p:cNvSpPr txBox="1"/>
          <p:nvPr/>
        </p:nvSpPr>
        <p:spPr>
          <a:xfrm>
            <a:off x="5607150" y="4769875"/>
            <a:ext cx="33852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900">
              <a:latin typeface="Montserrat"/>
              <a:ea typeface="Montserrat"/>
              <a:cs typeface="Montserrat"/>
              <a:sym typeface="Montserrat"/>
            </a:endParaRPr>
          </a:p>
        </p:txBody>
      </p:sp>
      <p:sp>
        <p:nvSpPr>
          <p:cNvPr id="667" name="Google Shape;667;p76"/>
          <p:cNvSpPr txBox="1"/>
          <p:nvPr/>
        </p:nvSpPr>
        <p:spPr>
          <a:xfrm>
            <a:off x="90900" y="565775"/>
            <a:ext cx="8962200" cy="1046700"/>
          </a:xfrm>
          <a:prstGeom prst="rect">
            <a:avLst/>
          </a:prstGeom>
          <a:noFill/>
          <a:ln>
            <a:noFill/>
          </a:ln>
        </p:spPr>
        <p:txBody>
          <a:bodyPr spcFirstLastPara="1" wrap="square" lIns="91425" tIns="91425" rIns="91425" bIns="91425" anchor="ctr" anchorCtr="0">
            <a:spAutoFit/>
          </a:bodyPr>
          <a:lstStyle/>
          <a:p>
            <a:pPr marL="0" marR="0" lvl="0" indent="457200" algn="ctr" rtl="0">
              <a:lnSpc>
                <a:spcPct val="100000"/>
              </a:lnSpc>
              <a:spcBef>
                <a:spcPts val="0"/>
              </a:spcBef>
              <a:spcAft>
                <a:spcPts val="0"/>
              </a:spcAft>
              <a:buNone/>
            </a:pPr>
            <a:r>
              <a:rPr lang="en" sz="2800">
                <a:solidFill>
                  <a:schemeClr val="dk1"/>
                </a:solidFill>
                <a:latin typeface="Alata"/>
                <a:ea typeface="Alata"/>
                <a:cs typeface="Alata"/>
                <a:sym typeface="Alata"/>
              </a:rPr>
              <a:t>Regional atrophy: Dorsolateral prefrontal cortex: disorders of behavior and language</a:t>
            </a:r>
            <a:endParaRPr sz="2800">
              <a:solidFill>
                <a:schemeClr val="dk1"/>
              </a:solidFill>
              <a:latin typeface="Alata"/>
              <a:ea typeface="Alata"/>
              <a:cs typeface="Alata"/>
              <a:sym typeface="Alata"/>
            </a:endParaRPr>
          </a:p>
        </p:txBody>
      </p:sp>
      <p:sp>
        <p:nvSpPr>
          <p:cNvPr id="668" name="Google Shape;668;p76"/>
          <p:cNvSpPr txBox="1"/>
          <p:nvPr/>
        </p:nvSpPr>
        <p:spPr>
          <a:xfrm>
            <a:off x="90900" y="1181375"/>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pic>
        <p:nvPicPr>
          <p:cNvPr id="669" name="Google Shape;669;p76"/>
          <p:cNvPicPr preferRelativeResize="0"/>
          <p:nvPr/>
        </p:nvPicPr>
        <p:blipFill>
          <a:blip r:embed="rId4">
            <a:alphaModFix/>
          </a:blip>
          <a:stretch>
            <a:fillRect/>
          </a:stretch>
        </p:blipFill>
        <p:spPr>
          <a:xfrm>
            <a:off x="949499" y="1543650"/>
            <a:ext cx="3909792" cy="3226226"/>
          </a:xfrm>
          <a:prstGeom prst="rect">
            <a:avLst/>
          </a:prstGeom>
          <a:noFill/>
          <a:ln>
            <a:noFill/>
          </a:ln>
        </p:spPr>
      </p:pic>
      <p:pic>
        <p:nvPicPr>
          <p:cNvPr id="670" name="Google Shape;670;p76"/>
          <p:cNvPicPr preferRelativeResize="0"/>
          <p:nvPr/>
        </p:nvPicPr>
        <p:blipFill>
          <a:blip r:embed="rId5">
            <a:alphaModFix/>
          </a:blip>
          <a:stretch>
            <a:fillRect/>
          </a:stretch>
        </p:blipFill>
        <p:spPr>
          <a:xfrm>
            <a:off x="4966625" y="1543650"/>
            <a:ext cx="3909801" cy="3275649"/>
          </a:xfrm>
          <a:prstGeom prst="rect">
            <a:avLst/>
          </a:prstGeom>
          <a:noFill/>
          <a:ln>
            <a:noFill/>
          </a:ln>
        </p:spPr>
      </p:pic>
      <p:sp>
        <p:nvSpPr>
          <p:cNvPr id="671" name="Google Shape;671;p76"/>
          <p:cNvSpPr txBox="1"/>
          <p:nvPr/>
        </p:nvSpPr>
        <p:spPr>
          <a:xfrm>
            <a:off x="7443125" y="1543650"/>
            <a:ext cx="1349100" cy="400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chemeClr val="lt1"/>
                </a:solidFill>
                <a:latin typeface="Montserrat"/>
                <a:ea typeface="Montserrat"/>
                <a:cs typeface="Montserrat"/>
                <a:sym typeface="Montserrat"/>
              </a:rPr>
              <a:t>Normal</a:t>
            </a:r>
            <a:endParaRPr sz="1800">
              <a:solidFill>
                <a:schemeClr val="lt1"/>
              </a:solidFill>
              <a:latin typeface="Montserrat"/>
              <a:ea typeface="Montserrat"/>
              <a:cs typeface="Montserrat"/>
              <a:sym typeface="Montserrat"/>
            </a:endParaRPr>
          </a:p>
        </p:txBody>
      </p:sp>
      <p:sp>
        <p:nvSpPr>
          <p:cNvPr id="672" name="Google Shape;672;p76"/>
          <p:cNvSpPr txBox="1"/>
          <p:nvPr/>
        </p:nvSpPr>
        <p:spPr>
          <a:xfrm>
            <a:off x="1028950" y="1612475"/>
            <a:ext cx="1349100" cy="400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chemeClr val="lt1"/>
                </a:solidFill>
                <a:latin typeface="Montserrat"/>
                <a:ea typeface="Montserrat"/>
                <a:cs typeface="Montserrat"/>
                <a:sym typeface="Montserrat"/>
              </a:rPr>
              <a:t>FTD</a:t>
            </a:r>
            <a:endParaRPr sz="1800">
              <a:solidFill>
                <a:schemeClr val="lt1"/>
              </a:solidFill>
              <a:latin typeface="Montserrat"/>
              <a:ea typeface="Montserrat"/>
              <a:cs typeface="Montserrat"/>
              <a:sym typeface="Montserrat"/>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676"/>
        <p:cNvGrpSpPr/>
        <p:nvPr/>
      </p:nvGrpSpPr>
      <p:grpSpPr>
        <a:xfrm>
          <a:off x="0" y="0"/>
          <a:ext cx="0" cy="0"/>
          <a:chOff x="0" y="0"/>
          <a:chExt cx="0" cy="0"/>
        </a:xfrm>
      </p:grpSpPr>
      <p:pic>
        <p:nvPicPr>
          <p:cNvPr id="677" name="Google Shape;677;p77"/>
          <p:cNvPicPr preferRelativeResize="0"/>
          <p:nvPr/>
        </p:nvPicPr>
        <p:blipFill rotWithShape="1">
          <a:blip r:embed="rId3">
            <a:alphaModFix/>
          </a:blip>
          <a:srcRect l="18452" r="19207"/>
          <a:stretch/>
        </p:blipFill>
        <p:spPr>
          <a:xfrm>
            <a:off x="7825" y="4278625"/>
            <a:ext cx="1072250" cy="864875"/>
          </a:xfrm>
          <a:prstGeom prst="rect">
            <a:avLst/>
          </a:prstGeom>
          <a:noFill/>
          <a:ln>
            <a:noFill/>
          </a:ln>
        </p:spPr>
      </p:pic>
      <p:sp>
        <p:nvSpPr>
          <p:cNvPr id="678" name="Google Shape;678;p77"/>
          <p:cNvSpPr txBox="1"/>
          <p:nvPr/>
        </p:nvSpPr>
        <p:spPr>
          <a:xfrm>
            <a:off x="5607150" y="4769875"/>
            <a:ext cx="33852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900">
              <a:latin typeface="Montserrat"/>
              <a:ea typeface="Montserrat"/>
              <a:cs typeface="Montserrat"/>
              <a:sym typeface="Montserrat"/>
            </a:endParaRPr>
          </a:p>
        </p:txBody>
      </p:sp>
      <p:sp>
        <p:nvSpPr>
          <p:cNvPr id="679" name="Google Shape;679;p77"/>
          <p:cNvSpPr txBox="1"/>
          <p:nvPr/>
        </p:nvSpPr>
        <p:spPr>
          <a:xfrm>
            <a:off x="90900" y="1181375"/>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pic>
        <p:nvPicPr>
          <p:cNvPr id="680" name="Google Shape;680;p77"/>
          <p:cNvPicPr preferRelativeResize="0"/>
          <p:nvPr/>
        </p:nvPicPr>
        <p:blipFill>
          <a:blip r:embed="rId4">
            <a:alphaModFix/>
          </a:blip>
          <a:stretch>
            <a:fillRect/>
          </a:stretch>
        </p:blipFill>
        <p:spPr>
          <a:xfrm>
            <a:off x="4877224" y="1581575"/>
            <a:ext cx="4175879" cy="3226225"/>
          </a:xfrm>
          <a:prstGeom prst="rect">
            <a:avLst/>
          </a:prstGeom>
          <a:noFill/>
          <a:ln>
            <a:noFill/>
          </a:ln>
        </p:spPr>
      </p:pic>
      <p:pic>
        <p:nvPicPr>
          <p:cNvPr id="681" name="Google Shape;681;p77"/>
          <p:cNvPicPr preferRelativeResize="0"/>
          <p:nvPr/>
        </p:nvPicPr>
        <p:blipFill>
          <a:blip r:embed="rId5">
            <a:alphaModFix/>
          </a:blip>
          <a:stretch>
            <a:fillRect/>
          </a:stretch>
        </p:blipFill>
        <p:spPr>
          <a:xfrm>
            <a:off x="681475" y="1558413"/>
            <a:ext cx="4057500" cy="3272550"/>
          </a:xfrm>
          <a:prstGeom prst="rect">
            <a:avLst/>
          </a:prstGeom>
          <a:noFill/>
          <a:ln>
            <a:noFill/>
          </a:ln>
        </p:spPr>
      </p:pic>
      <p:sp>
        <p:nvSpPr>
          <p:cNvPr id="682" name="Google Shape;682;p77"/>
          <p:cNvSpPr txBox="1"/>
          <p:nvPr/>
        </p:nvSpPr>
        <p:spPr>
          <a:xfrm>
            <a:off x="7933725" y="1581575"/>
            <a:ext cx="1165200" cy="400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chemeClr val="lt1"/>
                </a:solidFill>
                <a:latin typeface="Montserrat"/>
                <a:ea typeface="Montserrat"/>
                <a:cs typeface="Montserrat"/>
                <a:sym typeface="Montserrat"/>
              </a:rPr>
              <a:t>Normal</a:t>
            </a:r>
            <a:endParaRPr sz="1800">
              <a:solidFill>
                <a:schemeClr val="lt1"/>
              </a:solidFill>
              <a:latin typeface="Montserrat"/>
              <a:ea typeface="Montserrat"/>
              <a:cs typeface="Montserrat"/>
              <a:sym typeface="Montserrat"/>
            </a:endParaRPr>
          </a:p>
        </p:txBody>
      </p:sp>
      <p:sp>
        <p:nvSpPr>
          <p:cNvPr id="683" name="Google Shape;683;p77"/>
          <p:cNvSpPr txBox="1"/>
          <p:nvPr/>
        </p:nvSpPr>
        <p:spPr>
          <a:xfrm>
            <a:off x="681475" y="1581575"/>
            <a:ext cx="1349100" cy="400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chemeClr val="lt1"/>
                </a:solidFill>
                <a:latin typeface="Montserrat"/>
                <a:ea typeface="Montserrat"/>
                <a:cs typeface="Montserrat"/>
                <a:sym typeface="Montserrat"/>
              </a:rPr>
              <a:t>FTD</a:t>
            </a:r>
            <a:endParaRPr sz="1800">
              <a:solidFill>
                <a:schemeClr val="lt1"/>
              </a:solidFill>
              <a:latin typeface="Montserrat"/>
              <a:ea typeface="Montserrat"/>
              <a:cs typeface="Montserrat"/>
              <a:sym typeface="Montserrat"/>
            </a:endParaRPr>
          </a:p>
        </p:txBody>
      </p:sp>
      <p:sp>
        <p:nvSpPr>
          <p:cNvPr id="684" name="Google Shape;684;p77"/>
          <p:cNvSpPr txBox="1"/>
          <p:nvPr/>
        </p:nvSpPr>
        <p:spPr>
          <a:xfrm>
            <a:off x="90900" y="565775"/>
            <a:ext cx="8962200" cy="1046700"/>
          </a:xfrm>
          <a:prstGeom prst="rect">
            <a:avLst/>
          </a:prstGeom>
          <a:noFill/>
          <a:ln>
            <a:noFill/>
          </a:ln>
        </p:spPr>
        <p:txBody>
          <a:bodyPr spcFirstLastPara="1" wrap="square" lIns="91425" tIns="91425" rIns="91425" bIns="91425" anchor="ctr" anchorCtr="0">
            <a:spAutoFit/>
          </a:bodyPr>
          <a:lstStyle/>
          <a:p>
            <a:pPr marL="0" marR="0" lvl="0" indent="457200" algn="ctr" rtl="0">
              <a:lnSpc>
                <a:spcPct val="100000"/>
              </a:lnSpc>
              <a:spcBef>
                <a:spcPts val="0"/>
              </a:spcBef>
              <a:spcAft>
                <a:spcPts val="0"/>
              </a:spcAft>
              <a:buNone/>
            </a:pPr>
            <a:r>
              <a:rPr lang="en" sz="2800">
                <a:solidFill>
                  <a:schemeClr val="dk1"/>
                </a:solidFill>
                <a:latin typeface="Alata"/>
                <a:ea typeface="Alata"/>
                <a:cs typeface="Alata"/>
                <a:sym typeface="Alata"/>
              </a:rPr>
              <a:t>Regional atrophy: Dorsolateral prefrontal cortex: disorders of behavior and language</a:t>
            </a:r>
            <a:endParaRPr sz="2800">
              <a:solidFill>
                <a:schemeClr val="dk1"/>
              </a:solidFill>
              <a:latin typeface="Alata"/>
              <a:ea typeface="Alata"/>
              <a:cs typeface="Alata"/>
              <a:sym typeface="Alata"/>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688"/>
        <p:cNvGrpSpPr/>
        <p:nvPr/>
      </p:nvGrpSpPr>
      <p:grpSpPr>
        <a:xfrm>
          <a:off x="0" y="0"/>
          <a:ext cx="0" cy="0"/>
          <a:chOff x="0" y="0"/>
          <a:chExt cx="0" cy="0"/>
        </a:xfrm>
      </p:grpSpPr>
      <p:sp>
        <p:nvSpPr>
          <p:cNvPr id="689" name="Google Shape;689;p78"/>
          <p:cNvSpPr txBox="1">
            <a:spLocks noGrp="1"/>
          </p:cNvSpPr>
          <p:nvPr>
            <p:ph type="title"/>
          </p:nvPr>
        </p:nvSpPr>
        <p:spPr>
          <a:xfrm>
            <a:off x="714300" y="540850"/>
            <a:ext cx="7715400" cy="468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Is parietal  structural atrophy specific??</a:t>
            </a:r>
            <a:endParaRPr/>
          </a:p>
        </p:txBody>
      </p:sp>
      <p:pic>
        <p:nvPicPr>
          <p:cNvPr id="690" name="Google Shape;690;p78"/>
          <p:cNvPicPr preferRelativeResize="0"/>
          <p:nvPr/>
        </p:nvPicPr>
        <p:blipFill>
          <a:blip r:embed="rId3">
            <a:alphaModFix/>
          </a:blip>
          <a:stretch>
            <a:fillRect/>
          </a:stretch>
        </p:blipFill>
        <p:spPr>
          <a:xfrm>
            <a:off x="5150100" y="1339701"/>
            <a:ext cx="3406951" cy="3609200"/>
          </a:xfrm>
          <a:prstGeom prst="rect">
            <a:avLst/>
          </a:prstGeom>
          <a:noFill/>
          <a:ln>
            <a:noFill/>
          </a:ln>
        </p:spPr>
      </p:pic>
      <p:pic>
        <p:nvPicPr>
          <p:cNvPr id="691" name="Google Shape;691;p78"/>
          <p:cNvPicPr preferRelativeResize="0"/>
          <p:nvPr/>
        </p:nvPicPr>
        <p:blipFill>
          <a:blip r:embed="rId4">
            <a:alphaModFix/>
          </a:blip>
          <a:stretch>
            <a:fillRect/>
          </a:stretch>
        </p:blipFill>
        <p:spPr>
          <a:xfrm>
            <a:off x="933625" y="1339707"/>
            <a:ext cx="3794026" cy="3480119"/>
          </a:xfrm>
          <a:prstGeom prst="rect">
            <a:avLst/>
          </a:prstGeom>
          <a:noFill/>
          <a:ln>
            <a:noFill/>
          </a:ln>
        </p:spPr>
      </p:pic>
      <p:sp>
        <p:nvSpPr>
          <p:cNvPr id="692" name="Google Shape;692;p78"/>
          <p:cNvSpPr txBox="1"/>
          <p:nvPr/>
        </p:nvSpPr>
        <p:spPr>
          <a:xfrm>
            <a:off x="6737925" y="1339700"/>
            <a:ext cx="1349100" cy="400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chemeClr val="lt1"/>
                </a:solidFill>
                <a:latin typeface="Montserrat"/>
                <a:ea typeface="Montserrat"/>
                <a:cs typeface="Montserrat"/>
                <a:sym typeface="Montserrat"/>
              </a:rPr>
              <a:t>AD</a:t>
            </a:r>
            <a:endParaRPr sz="1800">
              <a:solidFill>
                <a:schemeClr val="lt1"/>
              </a:solidFill>
              <a:latin typeface="Montserrat"/>
              <a:ea typeface="Montserrat"/>
              <a:cs typeface="Montserrat"/>
              <a:sym typeface="Montserrat"/>
            </a:endParaRPr>
          </a:p>
        </p:txBody>
      </p:sp>
      <p:sp>
        <p:nvSpPr>
          <p:cNvPr id="693" name="Google Shape;693;p78"/>
          <p:cNvSpPr txBox="1"/>
          <p:nvPr/>
        </p:nvSpPr>
        <p:spPr>
          <a:xfrm>
            <a:off x="2094425" y="1339700"/>
            <a:ext cx="1349100" cy="400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chemeClr val="lt1"/>
                </a:solidFill>
                <a:latin typeface="Montserrat"/>
                <a:ea typeface="Montserrat"/>
                <a:cs typeface="Montserrat"/>
                <a:sym typeface="Montserrat"/>
              </a:rPr>
              <a:t>FTD</a:t>
            </a:r>
            <a:endParaRPr sz="1800">
              <a:solidFill>
                <a:schemeClr val="lt1"/>
              </a:solidFill>
              <a:latin typeface="Montserrat"/>
              <a:ea typeface="Montserrat"/>
              <a:cs typeface="Montserrat"/>
              <a:sym typeface="Montserrat"/>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697"/>
        <p:cNvGrpSpPr/>
        <p:nvPr/>
      </p:nvGrpSpPr>
      <p:grpSpPr>
        <a:xfrm>
          <a:off x="0" y="0"/>
          <a:ext cx="0" cy="0"/>
          <a:chOff x="0" y="0"/>
          <a:chExt cx="0" cy="0"/>
        </a:xfrm>
      </p:grpSpPr>
      <p:pic>
        <p:nvPicPr>
          <p:cNvPr id="698" name="Google Shape;698;p79"/>
          <p:cNvPicPr preferRelativeResize="0"/>
          <p:nvPr/>
        </p:nvPicPr>
        <p:blipFill rotWithShape="1">
          <a:blip r:embed="rId3">
            <a:alphaModFix/>
          </a:blip>
          <a:srcRect l="18452" r="19207"/>
          <a:stretch/>
        </p:blipFill>
        <p:spPr>
          <a:xfrm>
            <a:off x="7825" y="4278625"/>
            <a:ext cx="1072250" cy="864875"/>
          </a:xfrm>
          <a:prstGeom prst="rect">
            <a:avLst/>
          </a:prstGeom>
          <a:noFill/>
          <a:ln>
            <a:noFill/>
          </a:ln>
        </p:spPr>
      </p:pic>
      <p:sp>
        <p:nvSpPr>
          <p:cNvPr id="699" name="Google Shape;699;p79"/>
          <p:cNvSpPr txBox="1"/>
          <p:nvPr/>
        </p:nvSpPr>
        <p:spPr>
          <a:xfrm>
            <a:off x="5607150" y="4769875"/>
            <a:ext cx="33852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900">
              <a:latin typeface="Montserrat"/>
              <a:ea typeface="Montserrat"/>
              <a:cs typeface="Montserrat"/>
              <a:sym typeface="Montserrat"/>
            </a:endParaRPr>
          </a:p>
        </p:txBody>
      </p:sp>
      <p:sp>
        <p:nvSpPr>
          <p:cNvPr id="700" name="Google Shape;700;p79"/>
          <p:cNvSpPr txBox="1"/>
          <p:nvPr/>
        </p:nvSpPr>
        <p:spPr>
          <a:xfrm>
            <a:off x="90900" y="442250"/>
            <a:ext cx="8962200" cy="615600"/>
          </a:xfrm>
          <a:prstGeom prst="rect">
            <a:avLst/>
          </a:prstGeom>
          <a:noFill/>
          <a:ln>
            <a:noFill/>
          </a:ln>
        </p:spPr>
        <p:txBody>
          <a:bodyPr spcFirstLastPara="1" wrap="square" lIns="91425" tIns="91425" rIns="91425" bIns="91425" anchor="ctr" anchorCtr="0">
            <a:spAutoFit/>
          </a:bodyPr>
          <a:lstStyle/>
          <a:p>
            <a:pPr marL="0" marR="0" lvl="0" indent="457200" algn="ctr" rtl="0">
              <a:lnSpc>
                <a:spcPct val="100000"/>
              </a:lnSpc>
              <a:spcBef>
                <a:spcPts val="0"/>
              </a:spcBef>
              <a:spcAft>
                <a:spcPts val="0"/>
              </a:spcAft>
              <a:buNone/>
            </a:pPr>
            <a:r>
              <a:rPr lang="en" sz="2800">
                <a:solidFill>
                  <a:schemeClr val="dk1"/>
                </a:solidFill>
                <a:latin typeface="Alata"/>
                <a:ea typeface="Alata"/>
                <a:cs typeface="Alata"/>
                <a:sym typeface="Alata"/>
              </a:rPr>
              <a:t>Cortical atrophy : GCA score</a:t>
            </a:r>
            <a:endParaRPr sz="2800">
              <a:solidFill>
                <a:schemeClr val="dk1"/>
              </a:solidFill>
              <a:latin typeface="Alata"/>
              <a:ea typeface="Alata"/>
              <a:cs typeface="Alata"/>
              <a:sym typeface="Alata"/>
            </a:endParaRPr>
          </a:p>
        </p:txBody>
      </p:sp>
      <p:sp>
        <p:nvSpPr>
          <p:cNvPr id="701" name="Google Shape;701;p79"/>
          <p:cNvSpPr txBox="1"/>
          <p:nvPr/>
        </p:nvSpPr>
        <p:spPr>
          <a:xfrm>
            <a:off x="90900" y="1181375"/>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pic>
        <p:nvPicPr>
          <p:cNvPr id="702" name="Google Shape;702;p79"/>
          <p:cNvPicPr preferRelativeResize="0"/>
          <p:nvPr/>
        </p:nvPicPr>
        <p:blipFill>
          <a:blip r:embed="rId4">
            <a:alphaModFix/>
          </a:blip>
          <a:stretch>
            <a:fillRect/>
          </a:stretch>
        </p:blipFill>
        <p:spPr>
          <a:xfrm>
            <a:off x="2326820" y="1057850"/>
            <a:ext cx="4997456" cy="4035126"/>
          </a:xfrm>
          <a:prstGeom prst="rect">
            <a:avLst/>
          </a:prstGeom>
          <a:noFill/>
          <a:ln>
            <a:noFill/>
          </a:ln>
        </p:spPr>
      </p:pic>
      <p:sp>
        <p:nvSpPr>
          <p:cNvPr id="703" name="Google Shape;703;p79"/>
          <p:cNvSpPr txBox="1"/>
          <p:nvPr/>
        </p:nvSpPr>
        <p:spPr>
          <a:xfrm>
            <a:off x="90900" y="2455025"/>
            <a:ext cx="1925100" cy="1046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https://www.sciencedirect.com/science/article/abs/pii/S0167494314001770</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707"/>
        <p:cNvGrpSpPr/>
        <p:nvPr/>
      </p:nvGrpSpPr>
      <p:grpSpPr>
        <a:xfrm>
          <a:off x="0" y="0"/>
          <a:ext cx="0" cy="0"/>
          <a:chOff x="0" y="0"/>
          <a:chExt cx="0" cy="0"/>
        </a:xfrm>
      </p:grpSpPr>
      <p:pic>
        <p:nvPicPr>
          <p:cNvPr id="708" name="Google Shape;708;p80"/>
          <p:cNvPicPr preferRelativeResize="0"/>
          <p:nvPr/>
        </p:nvPicPr>
        <p:blipFill rotWithShape="1">
          <a:blip r:embed="rId3">
            <a:alphaModFix/>
          </a:blip>
          <a:srcRect l="18452" r="19207"/>
          <a:stretch/>
        </p:blipFill>
        <p:spPr>
          <a:xfrm>
            <a:off x="7825" y="4278625"/>
            <a:ext cx="1072250" cy="864875"/>
          </a:xfrm>
          <a:prstGeom prst="rect">
            <a:avLst/>
          </a:prstGeom>
          <a:noFill/>
          <a:ln>
            <a:noFill/>
          </a:ln>
        </p:spPr>
      </p:pic>
      <p:sp>
        <p:nvSpPr>
          <p:cNvPr id="709" name="Google Shape;709;p80"/>
          <p:cNvSpPr txBox="1"/>
          <p:nvPr/>
        </p:nvSpPr>
        <p:spPr>
          <a:xfrm>
            <a:off x="5607150" y="4769875"/>
            <a:ext cx="33852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900">
              <a:latin typeface="Montserrat"/>
              <a:ea typeface="Montserrat"/>
              <a:cs typeface="Montserrat"/>
              <a:sym typeface="Montserrat"/>
            </a:endParaRPr>
          </a:p>
        </p:txBody>
      </p:sp>
      <p:sp>
        <p:nvSpPr>
          <p:cNvPr id="710" name="Google Shape;710;p80"/>
          <p:cNvSpPr txBox="1"/>
          <p:nvPr/>
        </p:nvSpPr>
        <p:spPr>
          <a:xfrm>
            <a:off x="372300" y="2122200"/>
            <a:ext cx="8399400" cy="615600"/>
          </a:xfrm>
          <a:prstGeom prst="rect">
            <a:avLst/>
          </a:prstGeom>
          <a:noFill/>
          <a:ln>
            <a:noFill/>
          </a:ln>
        </p:spPr>
        <p:txBody>
          <a:bodyPr spcFirstLastPara="1" wrap="square" lIns="91425" tIns="91425" rIns="91425" bIns="91425" anchor="ctr" anchorCtr="0">
            <a:spAutoFit/>
          </a:bodyPr>
          <a:lstStyle/>
          <a:p>
            <a:pPr marL="0" marR="0" lvl="0" indent="457200" algn="ctr" rtl="0">
              <a:lnSpc>
                <a:spcPct val="100000"/>
              </a:lnSpc>
              <a:spcBef>
                <a:spcPts val="0"/>
              </a:spcBef>
              <a:spcAft>
                <a:spcPts val="0"/>
              </a:spcAft>
              <a:buNone/>
            </a:pPr>
            <a:r>
              <a:rPr lang="en" sz="2800">
                <a:solidFill>
                  <a:schemeClr val="dk1"/>
                </a:solidFill>
                <a:latin typeface="Alata"/>
                <a:ea typeface="Alata"/>
                <a:cs typeface="Alata"/>
                <a:sym typeface="Alata"/>
              </a:rPr>
              <a:t>1ii.Quantitative MR measures</a:t>
            </a:r>
            <a:endParaRPr sz="2800">
              <a:solidFill>
                <a:schemeClr val="dk1"/>
              </a:solidFill>
              <a:latin typeface="Alata"/>
              <a:ea typeface="Alata"/>
              <a:cs typeface="Alata"/>
              <a:sym typeface="Alata"/>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714"/>
        <p:cNvGrpSpPr/>
        <p:nvPr/>
      </p:nvGrpSpPr>
      <p:grpSpPr>
        <a:xfrm>
          <a:off x="0" y="0"/>
          <a:ext cx="0" cy="0"/>
          <a:chOff x="0" y="0"/>
          <a:chExt cx="0" cy="0"/>
        </a:xfrm>
      </p:grpSpPr>
      <p:pic>
        <p:nvPicPr>
          <p:cNvPr id="715" name="Google Shape;715;p81"/>
          <p:cNvPicPr preferRelativeResize="0"/>
          <p:nvPr/>
        </p:nvPicPr>
        <p:blipFill rotWithShape="1">
          <a:blip r:embed="rId3">
            <a:alphaModFix/>
          </a:blip>
          <a:srcRect l="18452" r="19207"/>
          <a:stretch/>
        </p:blipFill>
        <p:spPr>
          <a:xfrm>
            <a:off x="7825" y="4278625"/>
            <a:ext cx="1072250" cy="864875"/>
          </a:xfrm>
          <a:prstGeom prst="rect">
            <a:avLst/>
          </a:prstGeom>
          <a:noFill/>
          <a:ln>
            <a:noFill/>
          </a:ln>
        </p:spPr>
      </p:pic>
      <p:sp>
        <p:nvSpPr>
          <p:cNvPr id="716" name="Google Shape;716;p81"/>
          <p:cNvSpPr txBox="1"/>
          <p:nvPr/>
        </p:nvSpPr>
        <p:spPr>
          <a:xfrm>
            <a:off x="5607150" y="4769875"/>
            <a:ext cx="33852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900">
              <a:latin typeface="Montserrat"/>
              <a:ea typeface="Montserrat"/>
              <a:cs typeface="Montserrat"/>
              <a:sym typeface="Montserrat"/>
            </a:endParaRPr>
          </a:p>
        </p:txBody>
      </p:sp>
      <p:sp>
        <p:nvSpPr>
          <p:cNvPr id="717" name="Google Shape;717;p81"/>
          <p:cNvSpPr txBox="1"/>
          <p:nvPr/>
        </p:nvSpPr>
        <p:spPr>
          <a:xfrm>
            <a:off x="540800" y="759300"/>
            <a:ext cx="8399400" cy="3524700"/>
          </a:xfrm>
          <a:prstGeom prst="rect">
            <a:avLst/>
          </a:prstGeom>
          <a:noFill/>
          <a:ln>
            <a:noFill/>
          </a:ln>
        </p:spPr>
        <p:txBody>
          <a:bodyPr spcFirstLastPara="1" wrap="square" lIns="91425" tIns="91425" rIns="91425" bIns="91425" anchor="ctr" anchorCtr="0">
            <a:spAutoFit/>
          </a:bodyPr>
          <a:lstStyle/>
          <a:p>
            <a:pPr marL="0" marR="0" lvl="0" indent="457200" algn="ctr" rtl="0">
              <a:lnSpc>
                <a:spcPct val="100000"/>
              </a:lnSpc>
              <a:spcBef>
                <a:spcPts val="0"/>
              </a:spcBef>
              <a:spcAft>
                <a:spcPts val="0"/>
              </a:spcAft>
              <a:buNone/>
            </a:pPr>
            <a:r>
              <a:rPr lang="en" sz="2800">
                <a:solidFill>
                  <a:schemeClr val="dk1"/>
                </a:solidFill>
                <a:latin typeface="Alata"/>
                <a:ea typeface="Alata"/>
                <a:cs typeface="Alata"/>
                <a:sym typeface="Alata"/>
              </a:rPr>
              <a:t>3. Quantitative MR measures:</a:t>
            </a:r>
            <a:endParaRPr sz="2800">
              <a:solidFill>
                <a:schemeClr val="dk1"/>
              </a:solidFill>
              <a:latin typeface="Alata"/>
              <a:ea typeface="Alata"/>
              <a:cs typeface="Alata"/>
              <a:sym typeface="Alata"/>
            </a:endParaRPr>
          </a:p>
          <a:p>
            <a:pPr marL="0" marR="0" lvl="0" indent="457200" algn="ctr" rtl="0">
              <a:lnSpc>
                <a:spcPct val="100000"/>
              </a:lnSpc>
              <a:spcBef>
                <a:spcPts val="0"/>
              </a:spcBef>
              <a:spcAft>
                <a:spcPts val="0"/>
              </a:spcAft>
              <a:buNone/>
            </a:pPr>
            <a:endParaRPr sz="2800">
              <a:solidFill>
                <a:schemeClr val="dk1"/>
              </a:solidFill>
              <a:latin typeface="Alata"/>
              <a:ea typeface="Alata"/>
              <a:cs typeface="Alata"/>
              <a:sym typeface="Alata"/>
            </a:endParaRPr>
          </a:p>
          <a:p>
            <a:pPr marL="457200" marR="0" lvl="0" indent="-311150" algn="l" rtl="0">
              <a:lnSpc>
                <a:spcPct val="150000"/>
              </a:lnSpc>
              <a:spcBef>
                <a:spcPts val="0"/>
              </a:spcBef>
              <a:spcAft>
                <a:spcPts val="0"/>
              </a:spcAft>
              <a:buSzPts val="1300"/>
              <a:buFont typeface="Alata"/>
              <a:buAutoNum type="arabicPeriod"/>
            </a:pPr>
            <a:r>
              <a:rPr lang="en" sz="2300">
                <a:latin typeface="Alata"/>
                <a:ea typeface="Alata"/>
                <a:cs typeface="Alata"/>
                <a:sym typeface="Alata"/>
              </a:rPr>
              <a:t>Measures for 1ry PD/2ry PD syndromes</a:t>
            </a:r>
            <a:endParaRPr sz="2300">
              <a:latin typeface="Alata"/>
              <a:ea typeface="Alata"/>
              <a:cs typeface="Alata"/>
              <a:sym typeface="Alata"/>
            </a:endParaRPr>
          </a:p>
          <a:p>
            <a:pPr marL="457200" marR="0" lvl="0" indent="-311150" algn="l" rtl="0">
              <a:lnSpc>
                <a:spcPct val="150000"/>
              </a:lnSpc>
              <a:spcBef>
                <a:spcPts val="0"/>
              </a:spcBef>
              <a:spcAft>
                <a:spcPts val="0"/>
              </a:spcAft>
              <a:buSzPts val="1300"/>
              <a:buFont typeface="Alata"/>
              <a:buAutoNum type="arabicPeriod"/>
            </a:pPr>
            <a:r>
              <a:rPr lang="en" sz="2300">
                <a:latin typeface="Alata"/>
                <a:ea typeface="Alata"/>
                <a:cs typeface="Alata"/>
                <a:sym typeface="Alata"/>
              </a:rPr>
              <a:t>Measures for iNPH</a:t>
            </a:r>
            <a:endParaRPr sz="2300">
              <a:latin typeface="Alata"/>
              <a:ea typeface="Alata"/>
              <a:cs typeface="Alata"/>
              <a:sym typeface="Alata"/>
            </a:endParaRPr>
          </a:p>
          <a:p>
            <a:pPr marL="457200" marR="0" lvl="0" indent="-311150" algn="l" rtl="0">
              <a:lnSpc>
                <a:spcPct val="150000"/>
              </a:lnSpc>
              <a:spcBef>
                <a:spcPts val="0"/>
              </a:spcBef>
              <a:spcAft>
                <a:spcPts val="0"/>
              </a:spcAft>
              <a:buSzPts val="1300"/>
              <a:buFont typeface="Alata"/>
              <a:buAutoNum type="arabicPeriod"/>
            </a:pPr>
            <a:r>
              <a:rPr lang="en" sz="2300">
                <a:latin typeface="Alata"/>
                <a:ea typeface="Alata"/>
                <a:cs typeface="Alata"/>
                <a:sym typeface="Alata"/>
              </a:rPr>
              <a:t>R2* for PD syndromes and other metal deposition related neurodegenerative conditions</a:t>
            </a:r>
            <a:endParaRPr sz="2300">
              <a:latin typeface="Alata"/>
              <a:ea typeface="Alata"/>
              <a:cs typeface="Alata"/>
              <a:sym typeface="Alata"/>
            </a:endParaRPr>
          </a:p>
          <a:p>
            <a:pPr marL="457200" lvl="0" indent="-374650" algn="l" rtl="0">
              <a:lnSpc>
                <a:spcPct val="150000"/>
              </a:lnSpc>
              <a:spcBef>
                <a:spcPts val="0"/>
              </a:spcBef>
              <a:spcAft>
                <a:spcPts val="0"/>
              </a:spcAft>
              <a:buSzPts val="2300"/>
              <a:buFont typeface="Alata"/>
              <a:buAutoNum type="arabicPeriod"/>
            </a:pPr>
            <a:r>
              <a:rPr lang="en" sz="2300">
                <a:latin typeface="Alata"/>
                <a:ea typeface="Alata"/>
                <a:cs typeface="Alata"/>
                <a:sym typeface="Alata"/>
              </a:rPr>
              <a:t>Measures for AD &amp; aMCI</a:t>
            </a:r>
            <a:endParaRPr sz="2300">
              <a:latin typeface="Alata"/>
              <a:ea typeface="Alata"/>
              <a:cs typeface="Alata"/>
              <a:sym typeface="Alata"/>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pic>
        <p:nvPicPr>
          <p:cNvPr id="383" name="Google Shape;383;p46"/>
          <p:cNvPicPr preferRelativeResize="0"/>
          <p:nvPr/>
        </p:nvPicPr>
        <p:blipFill rotWithShape="1">
          <a:blip r:embed="rId3">
            <a:alphaModFix/>
          </a:blip>
          <a:srcRect l="18452" r="19207"/>
          <a:stretch/>
        </p:blipFill>
        <p:spPr>
          <a:xfrm>
            <a:off x="7825" y="4278625"/>
            <a:ext cx="1072250" cy="864875"/>
          </a:xfrm>
          <a:prstGeom prst="rect">
            <a:avLst/>
          </a:prstGeom>
          <a:noFill/>
          <a:ln>
            <a:noFill/>
          </a:ln>
        </p:spPr>
      </p:pic>
      <p:sp>
        <p:nvSpPr>
          <p:cNvPr id="384" name="Google Shape;384;p46"/>
          <p:cNvSpPr txBox="1"/>
          <p:nvPr/>
        </p:nvSpPr>
        <p:spPr>
          <a:xfrm>
            <a:off x="5607150" y="4769875"/>
            <a:ext cx="33852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900">
              <a:latin typeface="Montserrat"/>
              <a:ea typeface="Montserrat"/>
              <a:cs typeface="Montserrat"/>
              <a:sym typeface="Montserrat"/>
            </a:endParaRPr>
          </a:p>
        </p:txBody>
      </p:sp>
      <p:sp>
        <p:nvSpPr>
          <p:cNvPr id="385" name="Google Shape;385;p46"/>
          <p:cNvSpPr txBox="1"/>
          <p:nvPr/>
        </p:nvSpPr>
        <p:spPr>
          <a:xfrm>
            <a:off x="90900" y="565775"/>
            <a:ext cx="8962200" cy="569400"/>
          </a:xfrm>
          <a:prstGeom prst="rect">
            <a:avLst/>
          </a:prstGeom>
          <a:noFill/>
          <a:ln>
            <a:noFill/>
          </a:ln>
        </p:spPr>
        <p:txBody>
          <a:bodyPr spcFirstLastPara="1" wrap="square" lIns="91425" tIns="91425" rIns="91425" bIns="91425" anchor="ctr" anchorCtr="0">
            <a:spAutoFit/>
          </a:bodyPr>
          <a:lstStyle/>
          <a:p>
            <a:pPr marL="0" marR="0" lvl="0" indent="457200" algn="ctr" rtl="0">
              <a:lnSpc>
                <a:spcPct val="100000"/>
              </a:lnSpc>
              <a:spcBef>
                <a:spcPts val="0"/>
              </a:spcBef>
              <a:spcAft>
                <a:spcPts val="0"/>
              </a:spcAft>
              <a:buNone/>
            </a:pPr>
            <a:r>
              <a:rPr lang="en" sz="2500">
                <a:solidFill>
                  <a:schemeClr val="dk1"/>
                </a:solidFill>
                <a:latin typeface="Alata"/>
                <a:ea typeface="Alata"/>
                <a:cs typeface="Alata"/>
                <a:sym typeface="Alata"/>
              </a:rPr>
              <a:t>What does CT brain diagnose?</a:t>
            </a:r>
            <a:endParaRPr sz="2500">
              <a:solidFill>
                <a:schemeClr val="dk1"/>
              </a:solidFill>
              <a:latin typeface="Alata"/>
              <a:ea typeface="Alata"/>
              <a:cs typeface="Alata"/>
              <a:sym typeface="Alata"/>
            </a:endParaRPr>
          </a:p>
        </p:txBody>
      </p:sp>
      <p:sp>
        <p:nvSpPr>
          <p:cNvPr id="386" name="Google Shape;386;p46"/>
          <p:cNvSpPr txBox="1"/>
          <p:nvPr/>
        </p:nvSpPr>
        <p:spPr>
          <a:xfrm>
            <a:off x="90900" y="1181375"/>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387" name="Google Shape;387;p46"/>
          <p:cNvSpPr txBox="1">
            <a:spLocks noGrp="1"/>
          </p:cNvSpPr>
          <p:nvPr>
            <p:ph type="subTitle" idx="1"/>
          </p:nvPr>
        </p:nvSpPr>
        <p:spPr>
          <a:xfrm>
            <a:off x="1080075" y="1181375"/>
            <a:ext cx="7715400" cy="36705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endParaRPr sz="2000" b="1"/>
          </a:p>
          <a:p>
            <a:pPr marL="457200" lvl="0" indent="-355600" algn="l" rtl="0">
              <a:lnSpc>
                <a:spcPct val="150000"/>
              </a:lnSpc>
              <a:spcBef>
                <a:spcPts val="0"/>
              </a:spcBef>
              <a:spcAft>
                <a:spcPts val="0"/>
              </a:spcAft>
              <a:buSzPts val="2000"/>
              <a:buFont typeface="Arial"/>
              <a:buAutoNum type="alphaUcPeriod"/>
            </a:pPr>
            <a:r>
              <a:rPr lang="en" sz="2000"/>
              <a:t>Suspect the diagnosis of iNPH.</a:t>
            </a:r>
            <a:endParaRPr sz="2000"/>
          </a:p>
          <a:p>
            <a:pPr marL="457200" lvl="0" indent="-355600" algn="l" rtl="0">
              <a:lnSpc>
                <a:spcPct val="150000"/>
              </a:lnSpc>
              <a:spcBef>
                <a:spcPts val="0"/>
              </a:spcBef>
              <a:spcAft>
                <a:spcPts val="0"/>
              </a:spcAft>
              <a:buSzPts val="2000"/>
              <a:buAutoNum type="alphaUcPeriod"/>
            </a:pPr>
            <a:r>
              <a:rPr lang="en" sz="2000"/>
              <a:t>Predict the risk vascular dementia.</a:t>
            </a:r>
            <a:endParaRPr sz="2000"/>
          </a:p>
          <a:p>
            <a:pPr marL="457200" lvl="0" indent="-355600" algn="l" rtl="0">
              <a:lnSpc>
                <a:spcPct val="150000"/>
              </a:lnSpc>
              <a:spcBef>
                <a:spcPts val="0"/>
              </a:spcBef>
              <a:spcAft>
                <a:spcPts val="0"/>
              </a:spcAft>
              <a:buSzPts val="2000"/>
              <a:buAutoNum type="alphaUcPeriod"/>
            </a:pPr>
            <a:r>
              <a:rPr lang="en" sz="2000"/>
              <a:t>Rule out major acute emergencies and major organic causes of dementia.</a:t>
            </a:r>
            <a:endParaRPr sz="2000"/>
          </a:p>
          <a:p>
            <a:pPr marL="457200" lvl="0" indent="-355600" algn="l" rtl="0">
              <a:lnSpc>
                <a:spcPct val="150000"/>
              </a:lnSpc>
              <a:spcBef>
                <a:spcPts val="0"/>
              </a:spcBef>
              <a:spcAft>
                <a:spcPts val="0"/>
              </a:spcAft>
              <a:buSzPts val="2000"/>
              <a:buAutoNum type="alphaUcPeriod"/>
            </a:pPr>
            <a:r>
              <a:rPr lang="en" sz="2000"/>
              <a:t>All of the above.</a:t>
            </a:r>
            <a:endParaRPr sz="2000"/>
          </a:p>
          <a:p>
            <a:pPr marL="457200" lvl="0" indent="0" algn="l" rtl="0">
              <a:lnSpc>
                <a:spcPct val="115000"/>
              </a:lnSpc>
              <a:spcBef>
                <a:spcPts val="0"/>
              </a:spcBef>
              <a:spcAft>
                <a:spcPts val="0"/>
              </a:spcAft>
              <a:buNone/>
            </a:pPr>
            <a:endParaRPr sz="2000"/>
          </a:p>
          <a:p>
            <a:pPr marL="0" lvl="0" indent="0" algn="l" rtl="0">
              <a:lnSpc>
                <a:spcPct val="115000"/>
              </a:lnSpc>
              <a:spcBef>
                <a:spcPts val="0"/>
              </a:spcBef>
              <a:spcAft>
                <a:spcPts val="0"/>
              </a:spcAft>
              <a:buNone/>
            </a:pPr>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721"/>
        <p:cNvGrpSpPr/>
        <p:nvPr/>
      </p:nvGrpSpPr>
      <p:grpSpPr>
        <a:xfrm>
          <a:off x="0" y="0"/>
          <a:ext cx="0" cy="0"/>
          <a:chOff x="0" y="0"/>
          <a:chExt cx="0" cy="0"/>
        </a:xfrm>
      </p:grpSpPr>
      <p:pic>
        <p:nvPicPr>
          <p:cNvPr id="722" name="Google Shape;722;p82"/>
          <p:cNvPicPr preferRelativeResize="0"/>
          <p:nvPr/>
        </p:nvPicPr>
        <p:blipFill rotWithShape="1">
          <a:blip r:embed="rId3">
            <a:alphaModFix/>
          </a:blip>
          <a:srcRect l="18452" r="19207"/>
          <a:stretch/>
        </p:blipFill>
        <p:spPr>
          <a:xfrm>
            <a:off x="7825" y="4278625"/>
            <a:ext cx="1072250" cy="864875"/>
          </a:xfrm>
          <a:prstGeom prst="rect">
            <a:avLst/>
          </a:prstGeom>
          <a:noFill/>
          <a:ln>
            <a:noFill/>
          </a:ln>
        </p:spPr>
      </p:pic>
      <p:sp>
        <p:nvSpPr>
          <p:cNvPr id="723" name="Google Shape;723;p82"/>
          <p:cNvSpPr txBox="1"/>
          <p:nvPr/>
        </p:nvSpPr>
        <p:spPr>
          <a:xfrm>
            <a:off x="90900" y="486625"/>
            <a:ext cx="8962200" cy="1385400"/>
          </a:xfrm>
          <a:prstGeom prst="rect">
            <a:avLst/>
          </a:prstGeom>
          <a:noFill/>
          <a:ln>
            <a:noFill/>
          </a:ln>
        </p:spPr>
        <p:txBody>
          <a:bodyPr spcFirstLastPara="1" wrap="square" lIns="91425" tIns="91425" rIns="91425" bIns="91425" anchor="ctr" anchorCtr="0">
            <a:spAutoFit/>
          </a:bodyPr>
          <a:lstStyle/>
          <a:p>
            <a:pPr marL="0" marR="0" lvl="0" indent="457200" algn="ctr" rtl="0">
              <a:lnSpc>
                <a:spcPct val="100000"/>
              </a:lnSpc>
              <a:spcBef>
                <a:spcPts val="0"/>
              </a:spcBef>
              <a:spcAft>
                <a:spcPts val="0"/>
              </a:spcAft>
              <a:buNone/>
            </a:pPr>
            <a:r>
              <a:rPr lang="en" sz="2500">
                <a:solidFill>
                  <a:schemeClr val="dk1"/>
                </a:solidFill>
                <a:latin typeface="Alata"/>
                <a:ea typeface="Alata"/>
                <a:cs typeface="Alata"/>
                <a:sym typeface="Alata"/>
              </a:rPr>
              <a:t>MR parkinson index (MRPI=[Pons/midbrain area]x[MCP/MCP thickness in cm]) for PSP&gt;13.5</a:t>
            </a:r>
            <a:endParaRPr sz="2800">
              <a:solidFill>
                <a:schemeClr val="dk1"/>
              </a:solidFill>
              <a:latin typeface="Alata"/>
              <a:ea typeface="Alata"/>
              <a:cs typeface="Alata"/>
              <a:sym typeface="Alata"/>
            </a:endParaRPr>
          </a:p>
          <a:p>
            <a:pPr marL="0" marR="0" lvl="0" indent="457200" algn="ctr" rtl="0">
              <a:lnSpc>
                <a:spcPct val="100000"/>
              </a:lnSpc>
              <a:spcBef>
                <a:spcPts val="0"/>
              </a:spcBef>
              <a:spcAft>
                <a:spcPts val="0"/>
              </a:spcAft>
              <a:buNone/>
            </a:pPr>
            <a:r>
              <a:rPr lang="en">
                <a:solidFill>
                  <a:schemeClr val="dk1"/>
                </a:solidFill>
                <a:latin typeface="Alata"/>
                <a:ea typeface="Alata"/>
                <a:cs typeface="Alata"/>
                <a:sym typeface="Alata"/>
              </a:rPr>
              <a:t>brainstem measures should be taken at exact midsagittal plane and SCP should be measured at the exact quadrigeminal plate plane</a:t>
            </a:r>
            <a:endParaRPr>
              <a:solidFill>
                <a:schemeClr val="dk1"/>
              </a:solidFill>
              <a:latin typeface="Alata"/>
              <a:ea typeface="Alata"/>
              <a:cs typeface="Alata"/>
              <a:sym typeface="Alata"/>
            </a:endParaRPr>
          </a:p>
        </p:txBody>
      </p:sp>
      <p:sp>
        <p:nvSpPr>
          <p:cNvPr id="724" name="Google Shape;724;p82"/>
          <p:cNvSpPr txBox="1"/>
          <p:nvPr/>
        </p:nvSpPr>
        <p:spPr>
          <a:xfrm>
            <a:off x="90900" y="1181375"/>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pic>
        <p:nvPicPr>
          <p:cNvPr id="725" name="Google Shape;725;p82"/>
          <p:cNvPicPr preferRelativeResize="0"/>
          <p:nvPr/>
        </p:nvPicPr>
        <p:blipFill>
          <a:blip r:embed="rId4">
            <a:alphaModFix/>
          </a:blip>
          <a:stretch>
            <a:fillRect/>
          </a:stretch>
        </p:blipFill>
        <p:spPr>
          <a:xfrm>
            <a:off x="4705438" y="2416975"/>
            <a:ext cx="3924300" cy="2047875"/>
          </a:xfrm>
          <a:prstGeom prst="rect">
            <a:avLst/>
          </a:prstGeom>
          <a:noFill/>
          <a:ln>
            <a:noFill/>
          </a:ln>
        </p:spPr>
      </p:pic>
      <p:pic>
        <p:nvPicPr>
          <p:cNvPr id="726" name="Google Shape;726;p82"/>
          <p:cNvPicPr preferRelativeResize="0"/>
          <p:nvPr/>
        </p:nvPicPr>
        <p:blipFill>
          <a:blip r:embed="rId5">
            <a:alphaModFix/>
          </a:blip>
          <a:stretch>
            <a:fillRect/>
          </a:stretch>
        </p:blipFill>
        <p:spPr>
          <a:xfrm>
            <a:off x="1867474" y="1957575"/>
            <a:ext cx="2837983" cy="2966675"/>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730"/>
        <p:cNvGrpSpPr/>
        <p:nvPr/>
      </p:nvGrpSpPr>
      <p:grpSpPr>
        <a:xfrm>
          <a:off x="0" y="0"/>
          <a:ext cx="0" cy="0"/>
          <a:chOff x="0" y="0"/>
          <a:chExt cx="0" cy="0"/>
        </a:xfrm>
      </p:grpSpPr>
      <p:pic>
        <p:nvPicPr>
          <p:cNvPr id="731" name="Google Shape;731;p83"/>
          <p:cNvPicPr preferRelativeResize="0"/>
          <p:nvPr/>
        </p:nvPicPr>
        <p:blipFill rotWithShape="1">
          <a:blip r:embed="rId3">
            <a:alphaModFix/>
          </a:blip>
          <a:srcRect l="18452" r="19207"/>
          <a:stretch/>
        </p:blipFill>
        <p:spPr>
          <a:xfrm>
            <a:off x="7825" y="4278625"/>
            <a:ext cx="1072250" cy="864875"/>
          </a:xfrm>
          <a:prstGeom prst="rect">
            <a:avLst/>
          </a:prstGeom>
          <a:noFill/>
          <a:ln>
            <a:noFill/>
          </a:ln>
        </p:spPr>
      </p:pic>
      <p:sp>
        <p:nvSpPr>
          <p:cNvPr id="732" name="Google Shape;732;p83"/>
          <p:cNvSpPr txBox="1"/>
          <p:nvPr/>
        </p:nvSpPr>
        <p:spPr>
          <a:xfrm>
            <a:off x="5607150" y="4769875"/>
            <a:ext cx="33852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900">
              <a:latin typeface="Montserrat"/>
              <a:ea typeface="Montserrat"/>
              <a:cs typeface="Montserrat"/>
              <a:sym typeface="Montserrat"/>
            </a:endParaRPr>
          </a:p>
        </p:txBody>
      </p:sp>
      <p:sp>
        <p:nvSpPr>
          <p:cNvPr id="733" name="Google Shape;733;p83"/>
          <p:cNvSpPr txBox="1"/>
          <p:nvPr/>
        </p:nvSpPr>
        <p:spPr>
          <a:xfrm>
            <a:off x="90900" y="565775"/>
            <a:ext cx="8962200" cy="615600"/>
          </a:xfrm>
          <a:prstGeom prst="rect">
            <a:avLst/>
          </a:prstGeom>
          <a:noFill/>
          <a:ln>
            <a:noFill/>
          </a:ln>
        </p:spPr>
        <p:txBody>
          <a:bodyPr spcFirstLastPara="1" wrap="square" lIns="91425" tIns="91425" rIns="91425" bIns="91425" anchor="ctr" anchorCtr="0">
            <a:spAutoFit/>
          </a:bodyPr>
          <a:lstStyle/>
          <a:p>
            <a:pPr marL="0" marR="0" lvl="0" indent="457200" algn="ctr" rtl="0">
              <a:lnSpc>
                <a:spcPct val="100000"/>
              </a:lnSpc>
              <a:spcBef>
                <a:spcPts val="0"/>
              </a:spcBef>
              <a:spcAft>
                <a:spcPts val="0"/>
              </a:spcAft>
              <a:buNone/>
            </a:pPr>
            <a:r>
              <a:rPr lang="en" sz="2800">
                <a:solidFill>
                  <a:schemeClr val="dk1"/>
                </a:solidFill>
                <a:latin typeface="Alata"/>
                <a:ea typeface="Alata"/>
                <a:cs typeface="Alata"/>
                <a:sym typeface="Alata"/>
              </a:rPr>
              <a:t>MR parkinson index (MRPI) for PSP&gt;13.5</a:t>
            </a:r>
            <a:endParaRPr sz="2800">
              <a:solidFill>
                <a:schemeClr val="dk1"/>
              </a:solidFill>
              <a:latin typeface="Alata"/>
              <a:ea typeface="Alata"/>
              <a:cs typeface="Alata"/>
              <a:sym typeface="Alata"/>
            </a:endParaRPr>
          </a:p>
        </p:txBody>
      </p:sp>
      <p:sp>
        <p:nvSpPr>
          <p:cNvPr id="734" name="Google Shape;734;p83"/>
          <p:cNvSpPr txBox="1"/>
          <p:nvPr/>
        </p:nvSpPr>
        <p:spPr>
          <a:xfrm>
            <a:off x="90900" y="1181375"/>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735" name="Google Shape;735;p83"/>
          <p:cNvSpPr txBox="1"/>
          <p:nvPr/>
        </p:nvSpPr>
        <p:spPr>
          <a:xfrm>
            <a:off x="1354475" y="4037725"/>
            <a:ext cx="7154700" cy="523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100" u="sng">
                <a:solidFill>
                  <a:schemeClr val="hlink"/>
                </a:solidFill>
                <a:hlinkClick r:id="rId4"/>
              </a:rPr>
              <a:t>Diagnostic Performance of the Magnetic Resonance Parkinsonism Index in Differentiating Progressive Supranuclear Palsy from Parkinson’s Disease: An Updated Systematic Review and Meta-Analysis - PMC</a:t>
            </a:r>
            <a:endParaRPr/>
          </a:p>
        </p:txBody>
      </p:sp>
      <p:sp>
        <p:nvSpPr>
          <p:cNvPr id="736" name="Google Shape;736;p83"/>
          <p:cNvSpPr txBox="1"/>
          <p:nvPr/>
        </p:nvSpPr>
        <p:spPr>
          <a:xfrm>
            <a:off x="1080075" y="1352400"/>
            <a:ext cx="7475100" cy="2232000"/>
          </a:xfrm>
          <a:prstGeom prst="rect">
            <a:avLst/>
          </a:prstGeom>
          <a:noFill/>
          <a:ln>
            <a:noFill/>
          </a:ln>
        </p:spPr>
        <p:txBody>
          <a:bodyPr spcFirstLastPara="1" wrap="square" lIns="91425" tIns="91425" rIns="91425" bIns="91425" anchor="ctr" anchorCtr="0">
            <a:spAutoFit/>
          </a:bodyPr>
          <a:lstStyle/>
          <a:p>
            <a:pPr marL="0" marR="0" lvl="0" indent="457200" algn="ctr" rtl="0">
              <a:lnSpc>
                <a:spcPct val="100000"/>
              </a:lnSpc>
              <a:spcBef>
                <a:spcPts val="0"/>
              </a:spcBef>
              <a:spcAft>
                <a:spcPts val="0"/>
              </a:spcAft>
              <a:buNone/>
            </a:pPr>
            <a:r>
              <a:rPr lang="en" sz="1900">
                <a:solidFill>
                  <a:srgbClr val="222222"/>
                </a:solidFill>
                <a:latin typeface="Alata"/>
                <a:ea typeface="Alata"/>
                <a:cs typeface="Alata"/>
                <a:sym typeface="Alata"/>
              </a:rPr>
              <a:t>Meta-regression showed the association of the magnet field strength with heterogeneity. Studies using 3 T MRI showed significantly higher sensitivity (100%) and specificity (100%) than those of studies using 1.5 T MRI (sensitivity of 98% and specificity of 97%) (p &lt; 0.01). Thus, the MRPI could accurately differentiate PSP from PD and support the implementation of appropriate management strategies for patients with PSP.</a:t>
            </a:r>
            <a:endParaRPr sz="1900">
              <a:solidFill>
                <a:srgbClr val="222222"/>
              </a:solidFill>
              <a:latin typeface="Alata"/>
              <a:ea typeface="Alata"/>
              <a:cs typeface="Alata"/>
              <a:sym typeface="Alata"/>
            </a:endParaRPr>
          </a:p>
        </p:txBody>
      </p:sp>
      <p:sp>
        <p:nvSpPr>
          <p:cNvPr id="737" name="Google Shape;737;p83"/>
          <p:cNvSpPr txBox="1"/>
          <p:nvPr/>
        </p:nvSpPr>
        <p:spPr>
          <a:xfrm>
            <a:off x="2607150" y="4560925"/>
            <a:ext cx="48666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https://doi.org/10.3390/diagnostics12010012</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741"/>
        <p:cNvGrpSpPr/>
        <p:nvPr/>
      </p:nvGrpSpPr>
      <p:grpSpPr>
        <a:xfrm>
          <a:off x="0" y="0"/>
          <a:ext cx="0" cy="0"/>
          <a:chOff x="0" y="0"/>
          <a:chExt cx="0" cy="0"/>
        </a:xfrm>
      </p:grpSpPr>
      <p:pic>
        <p:nvPicPr>
          <p:cNvPr id="742" name="Google Shape;742;p84"/>
          <p:cNvPicPr preferRelativeResize="0"/>
          <p:nvPr/>
        </p:nvPicPr>
        <p:blipFill rotWithShape="1">
          <a:blip r:embed="rId3">
            <a:alphaModFix/>
          </a:blip>
          <a:srcRect l="18452" r="19207"/>
          <a:stretch/>
        </p:blipFill>
        <p:spPr>
          <a:xfrm>
            <a:off x="7825" y="4278625"/>
            <a:ext cx="1072250" cy="864875"/>
          </a:xfrm>
          <a:prstGeom prst="rect">
            <a:avLst/>
          </a:prstGeom>
          <a:noFill/>
          <a:ln>
            <a:noFill/>
          </a:ln>
        </p:spPr>
      </p:pic>
      <p:sp>
        <p:nvSpPr>
          <p:cNvPr id="743" name="Google Shape;743;p84"/>
          <p:cNvSpPr txBox="1"/>
          <p:nvPr/>
        </p:nvSpPr>
        <p:spPr>
          <a:xfrm>
            <a:off x="5607150" y="4769875"/>
            <a:ext cx="33852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900">
              <a:latin typeface="Montserrat"/>
              <a:ea typeface="Montserrat"/>
              <a:cs typeface="Montserrat"/>
              <a:sym typeface="Montserrat"/>
            </a:endParaRPr>
          </a:p>
        </p:txBody>
      </p:sp>
      <p:sp>
        <p:nvSpPr>
          <p:cNvPr id="744" name="Google Shape;744;p84"/>
          <p:cNvSpPr txBox="1"/>
          <p:nvPr/>
        </p:nvSpPr>
        <p:spPr>
          <a:xfrm>
            <a:off x="90900" y="565775"/>
            <a:ext cx="8962200" cy="615600"/>
          </a:xfrm>
          <a:prstGeom prst="rect">
            <a:avLst/>
          </a:prstGeom>
          <a:noFill/>
          <a:ln>
            <a:noFill/>
          </a:ln>
        </p:spPr>
        <p:txBody>
          <a:bodyPr spcFirstLastPara="1" wrap="square" lIns="91425" tIns="91425" rIns="91425" bIns="91425" anchor="ctr" anchorCtr="0">
            <a:spAutoFit/>
          </a:bodyPr>
          <a:lstStyle/>
          <a:p>
            <a:pPr marL="0" marR="0" lvl="0" indent="457200" algn="ctr" rtl="0">
              <a:lnSpc>
                <a:spcPct val="100000"/>
              </a:lnSpc>
              <a:spcBef>
                <a:spcPts val="0"/>
              </a:spcBef>
              <a:spcAft>
                <a:spcPts val="0"/>
              </a:spcAft>
              <a:buNone/>
            </a:pPr>
            <a:r>
              <a:rPr lang="en" sz="2800">
                <a:solidFill>
                  <a:schemeClr val="dk1"/>
                </a:solidFill>
                <a:latin typeface="Alata"/>
                <a:ea typeface="Alata"/>
                <a:cs typeface="Alata"/>
                <a:sym typeface="Alata"/>
              </a:rPr>
              <a:t>1I-MR parkinson index (MRPI) for PSP: MRI </a:t>
            </a:r>
            <a:endParaRPr sz="2800">
              <a:solidFill>
                <a:schemeClr val="dk1"/>
              </a:solidFill>
              <a:latin typeface="Alata"/>
              <a:ea typeface="Alata"/>
              <a:cs typeface="Alata"/>
              <a:sym typeface="Alata"/>
            </a:endParaRPr>
          </a:p>
        </p:txBody>
      </p:sp>
      <p:sp>
        <p:nvSpPr>
          <p:cNvPr id="745" name="Google Shape;745;p84"/>
          <p:cNvSpPr txBox="1"/>
          <p:nvPr/>
        </p:nvSpPr>
        <p:spPr>
          <a:xfrm>
            <a:off x="90900" y="1181375"/>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pic>
        <p:nvPicPr>
          <p:cNvPr id="746" name="Google Shape;746;p84"/>
          <p:cNvPicPr preferRelativeResize="0"/>
          <p:nvPr/>
        </p:nvPicPr>
        <p:blipFill>
          <a:blip r:embed="rId4">
            <a:alphaModFix/>
          </a:blip>
          <a:stretch>
            <a:fillRect/>
          </a:stretch>
        </p:blipFill>
        <p:spPr>
          <a:xfrm>
            <a:off x="1080076" y="1181375"/>
            <a:ext cx="7107025" cy="3179234"/>
          </a:xfrm>
          <a:prstGeom prst="rect">
            <a:avLst/>
          </a:prstGeom>
          <a:noFill/>
          <a:ln>
            <a:noFill/>
          </a:ln>
        </p:spPr>
      </p:pic>
      <p:sp>
        <p:nvSpPr>
          <p:cNvPr id="747" name="Google Shape;747;p84"/>
          <p:cNvSpPr txBox="1"/>
          <p:nvPr/>
        </p:nvSpPr>
        <p:spPr>
          <a:xfrm>
            <a:off x="1219950" y="4364713"/>
            <a:ext cx="7772400" cy="692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100" u="sng">
                <a:solidFill>
                  <a:schemeClr val="hlink"/>
                </a:solidFill>
                <a:hlinkClick r:id="rId5"/>
              </a:rPr>
              <a:t>Magnetic Resonance Parkinsonism Index: diagnostic accuracy of a fully automated algorithm in comparison with the manual measurement in a large Italian multicentre study in patients with progressive supranuclear palsy | European Radiology</a:t>
            </a:r>
            <a:endParaRPr/>
          </a:p>
        </p:txBody>
      </p:sp>
      <p:sp>
        <p:nvSpPr>
          <p:cNvPr id="748" name="Google Shape;748;p84"/>
          <p:cNvSpPr txBox="1"/>
          <p:nvPr/>
        </p:nvSpPr>
        <p:spPr>
          <a:xfrm>
            <a:off x="2330188" y="4731325"/>
            <a:ext cx="46068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000"/>
              <a:t>https://doi.org/10.3390/diagnostics12010012</a:t>
            </a:r>
            <a:endParaRPr sz="100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752"/>
        <p:cNvGrpSpPr/>
        <p:nvPr/>
      </p:nvGrpSpPr>
      <p:grpSpPr>
        <a:xfrm>
          <a:off x="0" y="0"/>
          <a:ext cx="0" cy="0"/>
          <a:chOff x="0" y="0"/>
          <a:chExt cx="0" cy="0"/>
        </a:xfrm>
      </p:grpSpPr>
      <p:pic>
        <p:nvPicPr>
          <p:cNvPr id="753" name="Google Shape;753;p85"/>
          <p:cNvPicPr preferRelativeResize="0"/>
          <p:nvPr/>
        </p:nvPicPr>
        <p:blipFill rotWithShape="1">
          <a:blip r:embed="rId3">
            <a:alphaModFix/>
          </a:blip>
          <a:srcRect l="18452" r="19207"/>
          <a:stretch/>
        </p:blipFill>
        <p:spPr>
          <a:xfrm>
            <a:off x="7825" y="4278625"/>
            <a:ext cx="1072250" cy="864875"/>
          </a:xfrm>
          <a:prstGeom prst="rect">
            <a:avLst/>
          </a:prstGeom>
          <a:noFill/>
          <a:ln>
            <a:noFill/>
          </a:ln>
        </p:spPr>
      </p:pic>
      <p:sp>
        <p:nvSpPr>
          <p:cNvPr id="754" name="Google Shape;754;p85"/>
          <p:cNvSpPr txBox="1"/>
          <p:nvPr/>
        </p:nvSpPr>
        <p:spPr>
          <a:xfrm>
            <a:off x="5607150" y="4769875"/>
            <a:ext cx="33852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900">
              <a:latin typeface="Montserrat"/>
              <a:ea typeface="Montserrat"/>
              <a:cs typeface="Montserrat"/>
              <a:sym typeface="Montserrat"/>
            </a:endParaRPr>
          </a:p>
        </p:txBody>
      </p:sp>
      <p:sp>
        <p:nvSpPr>
          <p:cNvPr id="755" name="Google Shape;755;p85"/>
          <p:cNvSpPr txBox="1"/>
          <p:nvPr/>
        </p:nvSpPr>
        <p:spPr>
          <a:xfrm>
            <a:off x="90900" y="565775"/>
            <a:ext cx="8962200" cy="615600"/>
          </a:xfrm>
          <a:prstGeom prst="rect">
            <a:avLst/>
          </a:prstGeom>
          <a:noFill/>
          <a:ln>
            <a:noFill/>
          </a:ln>
        </p:spPr>
        <p:txBody>
          <a:bodyPr spcFirstLastPara="1" wrap="square" lIns="91425" tIns="91425" rIns="91425" bIns="91425" anchor="ctr" anchorCtr="0">
            <a:spAutoFit/>
          </a:bodyPr>
          <a:lstStyle/>
          <a:p>
            <a:pPr marL="0" marR="0" lvl="0" indent="457200" algn="ctr" rtl="0">
              <a:lnSpc>
                <a:spcPct val="100000"/>
              </a:lnSpc>
              <a:spcBef>
                <a:spcPts val="0"/>
              </a:spcBef>
              <a:spcAft>
                <a:spcPts val="0"/>
              </a:spcAft>
              <a:buNone/>
            </a:pPr>
            <a:r>
              <a:rPr lang="en" sz="2800">
                <a:solidFill>
                  <a:schemeClr val="dk1"/>
                </a:solidFill>
                <a:latin typeface="Alata"/>
                <a:ea typeface="Alata"/>
                <a:cs typeface="Alata"/>
                <a:sym typeface="Alata"/>
              </a:rPr>
              <a:t>Corpus callosum atrophy</a:t>
            </a:r>
            <a:endParaRPr sz="2800">
              <a:solidFill>
                <a:schemeClr val="dk1"/>
              </a:solidFill>
              <a:latin typeface="Alata"/>
              <a:ea typeface="Alata"/>
              <a:cs typeface="Alata"/>
              <a:sym typeface="Alata"/>
            </a:endParaRPr>
          </a:p>
        </p:txBody>
      </p:sp>
      <p:sp>
        <p:nvSpPr>
          <p:cNvPr id="756" name="Google Shape;756;p85"/>
          <p:cNvSpPr txBox="1"/>
          <p:nvPr/>
        </p:nvSpPr>
        <p:spPr>
          <a:xfrm>
            <a:off x="90900" y="1181375"/>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757" name="Google Shape;757;p85"/>
          <p:cNvSpPr txBox="1"/>
          <p:nvPr/>
        </p:nvSpPr>
        <p:spPr>
          <a:xfrm>
            <a:off x="248225" y="1471425"/>
            <a:ext cx="4236900" cy="2232000"/>
          </a:xfrm>
          <a:prstGeom prst="rect">
            <a:avLst/>
          </a:prstGeom>
          <a:noFill/>
          <a:ln>
            <a:noFill/>
          </a:ln>
        </p:spPr>
        <p:txBody>
          <a:bodyPr spcFirstLastPara="1" wrap="square" lIns="91425" tIns="91425" rIns="91425" bIns="91425" anchor="ctr" anchorCtr="0">
            <a:spAutoFit/>
          </a:bodyPr>
          <a:lstStyle/>
          <a:p>
            <a:pPr marL="0" marR="0" lvl="0" indent="457200" algn="just" rtl="0">
              <a:lnSpc>
                <a:spcPct val="100000"/>
              </a:lnSpc>
              <a:spcBef>
                <a:spcPts val="0"/>
              </a:spcBef>
              <a:spcAft>
                <a:spcPts val="0"/>
              </a:spcAft>
              <a:buNone/>
            </a:pPr>
            <a:r>
              <a:rPr lang="en" sz="1900">
                <a:solidFill>
                  <a:schemeClr val="dk1"/>
                </a:solidFill>
                <a:latin typeface="Alata"/>
                <a:ea typeface="Alata"/>
                <a:cs typeface="Alata"/>
                <a:sym typeface="Alata"/>
              </a:rPr>
              <a:t>‘CC subsection analysis indicated a p</a:t>
            </a:r>
            <a:r>
              <a:rPr lang="en" sz="1900">
                <a:latin typeface="Alata"/>
                <a:ea typeface="Alata"/>
                <a:cs typeface="Alata"/>
                <a:sym typeface="Alata"/>
              </a:rPr>
              <a:t>osteroanterior CC atrophy gradient in CBD</a:t>
            </a:r>
            <a:r>
              <a:rPr lang="en" sz="1900">
                <a:solidFill>
                  <a:schemeClr val="dk1"/>
                </a:solidFill>
                <a:latin typeface="Alata"/>
                <a:ea typeface="Alata"/>
                <a:cs typeface="Alata"/>
                <a:sym typeface="Alata"/>
              </a:rPr>
              <a:t>, with relative preservation of the CC1 segment (prefrontal cortex). </a:t>
            </a:r>
            <a:r>
              <a:rPr lang="en" sz="1900">
                <a:solidFill>
                  <a:srgbClr val="222222"/>
                </a:solidFill>
                <a:latin typeface="Alata"/>
                <a:ea typeface="Alata"/>
                <a:cs typeface="Alata"/>
                <a:sym typeface="Alata"/>
              </a:rPr>
              <a:t>PSP, on the other hand, had more pronounced anterior CC atrophy</a:t>
            </a:r>
            <a:r>
              <a:rPr lang="en" sz="1900">
                <a:solidFill>
                  <a:schemeClr val="dk1"/>
                </a:solidFill>
                <a:latin typeface="Alata"/>
                <a:ea typeface="Alata"/>
                <a:cs typeface="Alata"/>
                <a:sym typeface="Alata"/>
              </a:rPr>
              <a:t>.’</a:t>
            </a:r>
            <a:endParaRPr sz="1900">
              <a:solidFill>
                <a:schemeClr val="dk1"/>
              </a:solidFill>
              <a:latin typeface="Alata"/>
              <a:ea typeface="Alata"/>
              <a:cs typeface="Alata"/>
              <a:sym typeface="Alata"/>
            </a:endParaRPr>
          </a:p>
        </p:txBody>
      </p:sp>
      <p:sp>
        <p:nvSpPr>
          <p:cNvPr id="758" name="Google Shape;758;p85"/>
          <p:cNvSpPr txBox="1"/>
          <p:nvPr/>
        </p:nvSpPr>
        <p:spPr>
          <a:xfrm>
            <a:off x="1305225" y="4449463"/>
            <a:ext cx="7277100" cy="523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100" u="sng">
                <a:solidFill>
                  <a:schemeClr val="hlink"/>
                </a:solidFill>
                <a:hlinkClick r:id="rId4"/>
              </a:rPr>
              <a:t>MRI Planimetry and Magnetic Resonance Parkinsonism Index in the Differential Diagnosis of Patients with Parkinsonism | American Journal of Neuroradiology</a:t>
            </a:r>
            <a:endParaRPr/>
          </a:p>
        </p:txBody>
      </p:sp>
      <p:pic>
        <p:nvPicPr>
          <p:cNvPr id="759" name="Google Shape;759;p85"/>
          <p:cNvPicPr preferRelativeResize="0"/>
          <p:nvPr/>
        </p:nvPicPr>
        <p:blipFill>
          <a:blip r:embed="rId5">
            <a:alphaModFix/>
          </a:blip>
          <a:stretch>
            <a:fillRect/>
          </a:stretch>
        </p:blipFill>
        <p:spPr>
          <a:xfrm>
            <a:off x="4734175" y="1327250"/>
            <a:ext cx="4191000" cy="2619375"/>
          </a:xfrm>
          <a:prstGeom prst="rect">
            <a:avLst/>
          </a:prstGeom>
          <a:noFill/>
          <a:ln>
            <a:noFill/>
          </a:ln>
        </p:spPr>
      </p:pic>
      <p:sp>
        <p:nvSpPr>
          <p:cNvPr id="760" name="Google Shape;760;p85"/>
          <p:cNvSpPr txBox="1"/>
          <p:nvPr/>
        </p:nvSpPr>
        <p:spPr>
          <a:xfrm>
            <a:off x="4852200" y="4729575"/>
            <a:ext cx="30000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900">
                <a:solidFill>
                  <a:srgbClr val="2D3139"/>
                </a:solidFill>
                <a:highlight>
                  <a:srgbClr val="FFFFFF"/>
                </a:highlight>
                <a:latin typeface="Helvetica Neue"/>
                <a:ea typeface="Helvetica Neue"/>
                <a:cs typeface="Helvetica Neue"/>
                <a:sym typeface="Helvetica Neue"/>
              </a:rPr>
              <a:t> DOI: https://doi.org/10.3174/ajnr.A5618</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764"/>
        <p:cNvGrpSpPr/>
        <p:nvPr/>
      </p:nvGrpSpPr>
      <p:grpSpPr>
        <a:xfrm>
          <a:off x="0" y="0"/>
          <a:ext cx="0" cy="0"/>
          <a:chOff x="0" y="0"/>
          <a:chExt cx="0" cy="0"/>
        </a:xfrm>
      </p:grpSpPr>
      <p:pic>
        <p:nvPicPr>
          <p:cNvPr id="765" name="Google Shape;765;p86"/>
          <p:cNvPicPr preferRelativeResize="0"/>
          <p:nvPr/>
        </p:nvPicPr>
        <p:blipFill rotWithShape="1">
          <a:blip r:embed="rId3">
            <a:alphaModFix/>
          </a:blip>
          <a:srcRect l="18452" r="19207"/>
          <a:stretch/>
        </p:blipFill>
        <p:spPr>
          <a:xfrm>
            <a:off x="7825" y="4278625"/>
            <a:ext cx="1072250" cy="864875"/>
          </a:xfrm>
          <a:prstGeom prst="rect">
            <a:avLst/>
          </a:prstGeom>
          <a:noFill/>
          <a:ln>
            <a:noFill/>
          </a:ln>
        </p:spPr>
      </p:pic>
      <p:sp>
        <p:nvSpPr>
          <p:cNvPr id="766" name="Google Shape;766;p86"/>
          <p:cNvSpPr txBox="1"/>
          <p:nvPr/>
        </p:nvSpPr>
        <p:spPr>
          <a:xfrm>
            <a:off x="5607150" y="4769875"/>
            <a:ext cx="33852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900">
              <a:latin typeface="Montserrat"/>
              <a:ea typeface="Montserrat"/>
              <a:cs typeface="Montserrat"/>
              <a:sym typeface="Montserrat"/>
            </a:endParaRPr>
          </a:p>
        </p:txBody>
      </p:sp>
      <p:sp>
        <p:nvSpPr>
          <p:cNvPr id="767" name="Google Shape;767;p86"/>
          <p:cNvSpPr txBox="1"/>
          <p:nvPr/>
        </p:nvSpPr>
        <p:spPr>
          <a:xfrm>
            <a:off x="90900" y="565775"/>
            <a:ext cx="8962200" cy="615600"/>
          </a:xfrm>
          <a:prstGeom prst="rect">
            <a:avLst/>
          </a:prstGeom>
          <a:noFill/>
          <a:ln>
            <a:noFill/>
          </a:ln>
        </p:spPr>
        <p:txBody>
          <a:bodyPr spcFirstLastPara="1" wrap="square" lIns="91425" tIns="91425" rIns="91425" bIns="91425" anchor="ctr" anchorCtr="0">
            <a:spAutoFit/>
          </a:bodyPr>
          <a:lstStyle/>
          <a:p>
            <a:pPr marL="0" marR="0" lvl="0" indent="457200" algn="ctr" rtl="0">
              <a:lnSpc>
                <a:spcPct val="100000"/>
              </a:lnSpc>
              <a:spcBef>
                <a:spcPts val="0"/>
              </a:spcBef>
              <a:spcAft>
                <a:spcPts val="0"/>
              </a:spcAft>
              <a:buNone/>
            </a:pPr>
            <a:r>
              <a:rPr lang="en" sz="2800">
                <a:solidFill>
                  <a:schemeClr val="dk1"/>
                </a:solidFill>
                <a:latin typeface="Alata"/>
                <a:ea typeface="Alata"/>
                <a:cs typeface="Alata"/>
                <a:sym typeface="Alata"/>
              </a:rPr>
              <a:t>PSP vs CBD: callosal atrophy pattern: </a:t>
            </a:r>
            <a:endParaRPr sz="2800">
              <a:solidFill>
                <a:schemeClr val="dk1"/>
              </a:solidFill>
              <a:latin typeface="Alata"/>
              <a:ea typeface="Alata"/>
              <a:cs typeface="Alata"/>
              <a:sym typeface="Alata"/>
            </a:endParaRPr>
          </a:p>
        </p:txBody>
      </p:sp>
      <p:sp>
        <p:nvSpPr>
          <p:cNvPr id="768" name="Google Shape;768;p86"/>
          <p:cNvSpPr txBox="1"/>
          <p:nvPr/>
        </p:nvSpPr>
        <p:spPr>
          <a:xfrm>
            <a:off x="1332250" y="1321175"/>
            <a:ext cx="2880000" cy="477000"/>
          </a:xfrm>
          <a:prstGeom prst="rect">
            <a:avLst/>
          </a:prstGeom>
          <a:noFill/>
          <a:ln>
            <a:noFill/>
          </a:ln>
        </p:spPr>
        <p:txBody>
          <a:bodyPr spcFirstLastPara="1" wrap="square" lIns="91425" tIns="91425" rIns="91425" bIns="91425" anchor="t" anchorCtr="0">
            <a:spAutoFit/>
          </a:bodyPr>
          <a:lstStyle/>
          <a:p>
            <a:pPr marL="520700" marR="292100" lvl="0" indent="0" algn="just" rtl="0">
              <a:lnSpc>
                <a:spcPct val="150000"/>
              </a:lnSpc>
              <a:spcBef>
                <a:spcPts val="0"/>
              </a:spcBef>
              <a:spcAft>
                <a:spcPts val="0"/>
              </a:spcAft>
              <a:buNone/>
            </a:pPr>
            <a:r>
              <a:rPr lang="en" sz="1900" b="1">
                <a:latin typeface="Alata"/>
                <a:ea typeface="Alata"/>
                <a:cs typeface="Alata"/>
                <a:sym typeface="Alata"/>
              </a:rPr>
              <a:t>MRPI=</a:t>
            </a:r>
            <a:r>
              <a:rPr lang="en" sz="1900" b="1">
                <a:solidFill>
                  <a:srgbClr val="2F5496"/>
                </a:solidFill>
                <a:latin typeface="Alata"/>
                <a:ea typeface="Alata"/>
                <a:cs typeface="Alata"/>
                <a:sym typeface="Alata"/>
              </a:rPr>
              <a:t>19.3 : 20.9 </a:t>
            </a:r>
            <a:endParaRPr sz="1900" b="1">
              <a:latin typeface="Alata"/>
              <a:ea typeface="Alata"/>
              <a:cs typeface="Alata"/>
              <a:sym typeface="Alata"/>
            </a:endParaRPr>
          </a:p>
        </p:txBody>
      </p:sp>
      <p:pic>
        <p:nvPicPr>
          <p:cNvPr id="769" name="Google Shape;769;p86"/>
          <p:cNvPicPr preferRelativeResize="0"/>
          <p:nvPr/>
        </p:nvPicPr>
        <p:blipFill rotWithShape="1">
          <a:blip r:embed="rId4">
            <a:alphaModFix/>
          </a:blip>
          <a:srcRect b="8817"/>
          <a:stretch/>
        </p:blipFill>
        <p:spPr>
          <a:xfrm>
            <a:off x="5529125" y="1798175"/>
            <a:ext cx="3059425" cy="3257124"/>
          </a:xfrm>
          <a:prstGeom prst="rect">
            <a:avLst/>
          </a:prstGeom>
          <a:noFill/>
          <a:ln>
            <a:noFill/>
          </a:ln>
        </p:spPr>
      </p:pic>
      <p:pic>
        <p:nvPicPr>
          <p:cNvPr id="770" name="Google Shape;770;p86"/>
          <p:cNvPicPr preferRelativeResize="0"/>
          <p:nvPr/>
        </p:nvPicPr>
        <p:blipFill>
          <a:blip r:embed="rId5">
            <a:alphaModFix/>
          </a:blip>
          <a:stretch>
            <a:fillRect/>
          </a:stretch>
        </p:blipFill>
        <p:spPr>
          <a:xfrm>
            <a:off x="1232474" y="1798175"/>
            <a:ext cx="2979772" cy="3257125"/>
          </a:xfrm>
          <a:prstGeom prst="rect">
            <a:avLst/>
          </a:prstGeom>
          <a:noFill/>
          <a:ln>
            <a:noFill/>
          </a:ln>
        </p:spPr>
      </p:pic>
      <p:sp>
        <p:nvSpPr>
          <p:cNvPr id="771" name="Google Shape;771;p86"/>
          <p:cNvSpPr txBox="1"/>
          <p:nvPr/>
        </p:nvSpPr>
        <p:spPr>
          <a:xfrm>
            <a:off x="5576200" y="1321175"/>
            <a:ext cx="2880000" cy="477000"/>
          </a:xfrm>
          <a:prstGeom prst="rect">
            <a:avLst/>
          </a:prstGeom>
          <a:noFill/>
          <a:ln>
            <a:noFill/>
          </a:ln>
        </p:spPr>
        <p:txBody>
          <a:bodyPr spcFirstLastPara="1" wrap="square" lIns="91425" tIns="91425" rIns="91425" bIns="91425" anchor="t" anchorCtr="0">
            <a:spAutoFit/>
          </a:bodyPr>
          <a:lstStyle/>
          <a:p>
            <a:pPr marL="520700" marR="292100" lvl="0" indent="0" algn="just" rtl="0">
              <a:lnSpc>
                <a:spcPct val="150000"/>
              </a:lnSpc>
              <a:spcBef>
                <a:spcPts val="0"/>
              </a:spcBef>
              <a:spcAft>
                <a:spcPts val="0"/>
              </a:spcAft>
              <a:buNone/>
            </a:pPr>
            <a:r>
              <a:rPr lang="en" sz="1900" b="1">
                <a:latin typeface="Alata"/>
                <a:ea typeface="Alata"/>
                <a:cs typeface="Alata"/>
                <a:sym typeface="Alata"/>
              </a:rPr>
              <a:t>MRPI=</a:t>
            </a:r>
            <a:r>
              <a:rPr lang="en" sz="1900" b="1">
                <a:solidFill>
                  <a:srgbClr val="2F5496"/>
                </a:solidFill>
                <a:latin typeface="Alata"/>
                <a:ea typeface="Alata"/>
                <a:cs typeface="Alata"/>
                <a:sym typeface="Alata"/>
              </a:rPr>
              <a:t>11.78 </a:t>
            </a:r>
            <a:endParaRPr sz="1900" b="1">
              <a:latin typeface="Alata"/>
              <a:ea typeface="Alata"/>
              <a:cs typeface="Alata"/>
              <a:sym typeface="Alata"/>
            </a:endParaRPr>
          </a:p>
        </p:txBody>
      </p:sp>
      <p:sp>
        <p:nvSpPr>
          <p:cNvPr id="772" name="Google Shape;772;p86"/>
          <p:cNvSpPr txBox="1"/>
          <p:nvPr/>
        </p:nvSpPr>
        <p:spPr>
          <a:xfrm>
            <a:off x="3181150" y="1908700"/>
            <a:ext cx="766500" cy="268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700">
                <a:solidFill>
                  <a:schemeClr val="lt1"/>
                </a:solidFill>
                <a:latin typeface="Montserrat"/>
                <a:ea typeface="Montserrat"/>
                <a:cs typeface="Montserrat"/>
                <a:sym typeface="Montserrat"/>
              </a:rPr>
              <a:t>PSP</a:t>
            </a:r>
            <a:endParaRPr sz="1700">
              <a:solidFill>
                <a:schemeClr val="lt1"/>
              </a:solidFill>
              <a:latin typeface="Montserrat"/>
              <a:ea typeface="Montserrat"/>
              <a:cs typeface="Montserrat"/>
              <a:sym typeface="Montserrat"/>
            </a:endParaRPr>
          </a:p>
        </p:txBody>
      </p:sp>
      <p:sp>
        <p:nvSpPr>
          <p:cNvPr id="773" name="Google Shape;773;p86"/>
          <p:cNvSpPr txBox="1"/>
          <p:nvPr/>
        </p:nvSpPr>
        <p:spPr>
          <a:xfrm>
            <a:off x="7689700" y="1861800"/>
            <a:ext cx="766500" cy="268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700">
                <a:solidFill>
                  <a:schemeClr val="lt1"/>
                </a:solidFill>
                <a:latin typeface="Montserrat"/>
                <a:ea typeface="Montserrat"/>
                <a:cs typeface="Montserrat"/>
                <a:sym typeface="Montserrat"/>
              </a:rPr>
              <a:t>CBD</a:t>
            </a:r>
            <a:endParaRPr sz="1700">
              <a:solidFill>
                <a:schemeClr val="lt1"/>
              </a:solidFill>
              <a:latin typeface="Montserrat"/>
              <a:ea typeface="Montserrat"/>
              <a:cs typeface="Montserrat"/>
              <a:sym typeface="Montserrat"/>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777"/>
        <p:cNvGrpSpPr/>
        <p:nvPr/>
      </p:nvGrpSpPr>
      <p:grpSpPr>
        <a:xfrm>
          <a:off x="0" y="0"/>
          <a:ext cx="0" cy="0"/>
          <a:chOff x="0" y="0"/>
          <a:chExt cx="0" cy="0"/>
        </a:xfrm>
      </p:grpSpPr>
      <p:pic>
        <p:nvPicPr>
          <p:cNvPr id="778" name="Google Shape;778;p87"/>
          <p:cNvPicPr preferRelativeResize="0"/>
          <p:nvPr/>
        </p:nvPicPr>
        <p:blipFill rotWithShape="1">
          <a:blip r:embed="rId3">
            <a:alphaModFix/>
          </a:blip>
          <a:srcRect l="18452" r="19207"/>
          <a:stretch/>
        </p:blipFill>
        <p:spPr>
          <a:xfrm>
            <a:off x="7825" y="4278625"/>
            <a:ext cx="1072250" cy="864875"/>
          </a:xfrm>
          <a:prstGeom prst="rect">
            <a:avLst/>
          </a:prstGeom>
          <a:noFill/>
          <a:ln>
            <a:noFill/>
          </a:ln>
        </p:spPr>
      </p:pic>
      <p:sp>
        <p:nvSpPr>
          <p:cNvPr id="779" name="Google Shape;779;p87"/>
          <p:cNvSpPr txBox="1"/>
          <p:nvPr/>
        </p:nvSpPr>
        <p:spPr>
          <a:xfrm>
            <a:off x="5607150" y="4769875"/>
            <a:ext cx="33852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900">
              <a:latin typeface="Montserrat"/>
              <a:ea typeface="Montserrat"/>
              <a:cs typeface="Montserrat"/>
              <a:sym typeface="Montserrat"/>
            </a:endParaRPr>
          </a:p>
        </p:txBody>
      </p:sp>
      <p:sp>
        <p:nvSpPr>
          <p:cNvPr id="780" name="Google Shape;780;p87"/>
          <p:cNvSpPr txBox="1"/>
          <p:nvPr/>
        </p:nvSpPr>
        <p:spPr>
          <a:xfrm>
            <a:off x="90900" y="565775"/>
            <a:ext cx="8962200" cy="615600"/>
          </a:xfrm>
          <a:prstGeom prst="rect">
            <a:avLst/>
          </a:prstGeom>
          <a:noFill/>
          <a:ln>
            <a:noFill/>
          </a:ln>
        </p:spPr>
        <p:txBody>
          <a:bodyPr spcFirstLastPara="1" wrap="square" lIns="91425" tIns="91425" rIns="91425" bIns="91425" anchor="ctr" anchorCtr="0">
            <a:spAutoFit/>
          </a:bodyPr>
          <a:lstStyle/>
          <a:p>
            <a:pPr marL="0" marR="0" lvl="0" indent="457200" algn="ctr" rtl="0">
              <a:lnSpc>
                <a:spcPct val="100000"/>
              </a:lnSpc>
              <a:spcBef>
                <a:spcPts val="0"/>
              </a:spcBef>
              <a:spcAft>
                <a:spcPts val="0"/>
              </a:spcAft>
              <a:buNone/>
            </a:pPr>
            <a:r>
              <a:rPr lang="en" sz="2800">
                <a:solidFill>
                  <a:schemeClr val="dk1"/>
                </a:solidFill>
                <a:latin typeface="Alata"/>
                <a:ea typeface="Alata"/>
                <a:cs typeface="Alata"/>
                <a:sym typeface="Alata"/>
              </a:rPr>
              <a:t>1II-RADscale for the iNPH</a:t>
            </a:r>
            <a:endParaRPr sz="2800">
              <a:solidFill>
                <a:schemeClr val="dk1"/>
              </a:solidFill>
              <a:latin typeface="Alata"/>
              <a:ea typeface="Alata"/>
              <a:cs typeface="Alata"/>
              <a:sym typeface="Alata"/>
            </a:endParaRPr>
          </a:p>
        </p:txBody>
      </p:sp>
      <p:sp>
        <p:nvSpPr>
          <p:cNvPr id="781" name="Google Shape;781;p87"/>
          <p:cNvSpPr txBox="1"/>
          <p:nvPr/>
        </p:nvSpPr>
        <p:spPr>
          <a:xfrm>
            <a:off x="90900" y="1181375"/>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782" name="Google Shape;782;p87"/>
          <p:cNvSpPr txBox="1"/>
          <p:nvPr/>
        </p:nvSpPr>
        <p:spPr>
          <a:xfrm>
            <a:off x="90900" y="2472150"/>
            <a:ext cx="2322600" cy="515700"/>
          </a:xfrm>
          <a:prstGeom prst="rect">
            <a:avLst/>
          </a:prstGeom>
          <a:noFill/>
          <a:ln>
            <a:noFill/>
          </a:ln>
        </p:spPr>
        <p:txBody>
          <a:bodyPr spcFirstLastPara="1" wrap="square" lIns="91425" tIns="91425" rIns="91425" bIns="91425" anchor="t" anchorCtr="0">
            <a:spAutoFit/>
          </a:bodyPr>
          <a:lstStyle/>
          <a:p>
            <a:pPr marL="457200" lvl="0" indent="0" algn="l" rtl="0">
              <a:lnSpc>
                <a:spcPct val="115000"/>
              </a:lnSpc>
              <a:spcBef>
                <a:spcPts val="0"/>
              </a:spcBef>
              <a:spcAft>
                <a:spcPts val="800"/>
              </a:spcAft>
              <a:buNone/>
            </a:pPr>
            <a:r>
              <a:rPr lang="en" sz="1000">
                <a:solidFill>
                  <a:srgbClr val="606060"/>
                </a:solidFill>
                <a:highlight>
                  <a:srgbClr val="FFFFFF"/>
                </a:highlight>
                <a:uFill>
                  <a:noFill/>
                </a:uFill>
                <a:hlinkClick r:id="rId4">
                  <a:extLst>
                    <a:ext uri="{A12FA001-AC4F-418D-AE19-62706E023703}">
                      <ahyp:hlinkClr xmlns:ahyp="http://schemas.microsoft.com/office/drawing/2018/hyperlinkcolor" val="tx"/>
                    </a:ext>
                  </a:extLst>
                </a:hlinkClick>
              </a:rPr>
              <a:t>https://doi.org/10.1371/journal.pone.0232275</a:t>
            </a:r>
            <a:endParaRPr sz="1000">
              <a:solidFill>
                <a:srgbClr val="606060"/>
              </a:solidFill>
              <a:highlight>
                <a:srgbClr val="FFFFFF"/>
              </a:highlight>
            </a:endParaRPr>
          </a:p>
        </p:txBody>
      </p:sp>
      <p:pic>
        <p:nvPicPr>
          <p:cNvPr id="783" name="Google Shape;783;p87"/>
          <p:cNvPicPr preferRelativeResize="0"/>
          <p:nvPr/>
        </p:nvPicPr>
        <p:blipFill rotWithShape="1">
          <a:blip r:embed="rId5">
            <a:alphaModFix/>
          </a:blip>
          <a:srcRect l="1768" t="2827"/>
          <a:stretch/>
        </p:blipFill>
        <p:spPr>
          <a:xfrm>
            <a:off x="2293100" y="1108350"/>
            <a:ext cx="5104050" cy="3984625"/>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787"/>
        <p:cNvGrpSpPr/>
        <p:nvPr/>
      </p:nvGrpSpPr>
      <p:grpSpPr>
        <a:xfrm>
          <a:off x="0" y="0"/>
          <a:ext cx="0" cy="0"/>
          <a:chOff x="0" y="0"/>
          <a:chExt cx="0" cy="0"/>
        </a:xfrm>
      </p:grpSpPr>
      <p:pic>
        <p:nvPicPr>
          <p:cNvPr id="788" name="Google Shape;788;p88"/>
          <p:cNvPicPr preferRelativeResize="0"/>
          <p:nvPr/>
        </p:nvPicPr>
        <p:blipFill rotWithShape="1">
          <a:blip r:embed="rId3">
            <a:alphaModFix/>
          </a:blip>
          <a:srcRect l="18452" r="19207"/>
          <a:stretch/>
        </p:blipFill>
        <p:spPr>
          <a:xfrm>
            <a:off x="7825" y="4278625"/>
            <a:ext cx="1072250" cy="864875"/>
          </a:xfrm>
          <a:prstGeom prst="rect">
            <a:avLst/>
          </a:prstGeom>
          <a:noFill/>
          <a:ln>
            <a:noFill/>
          </a:ln>
        </p:spPr>
      </p:pic>
      <p:sp>
        <p:nvSpPr>
          <p:cNvPr id="789" name="Google Shape;789;p88"/>
          <p:cNvSpPr txBox="1"/>
          <p:nvPr/>
        </p:nvSpPr>
        <p:spPr>
          <a:xfrm>
            <a:off x="5607150" y="4769875"/>
            <a:ext cx="33852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900">
              <a:latin typeface="Montserrat"/>
              <a:ea typeface="Montserrat"/>
              <a:cs typeface="Montserrat"/>
              <a:sym typeface="Montserrat"/>
            </a:endParaRPr>
          </a:p>
        </p:txBody>
      </p:sp>
      <p:sp>
        <p:nvSpPr>
          <p:cNvPr id="790" name="Google Shape;790;p88"/>
          <p:cNvSpPr txBox="1"/>
          <p:nvPr/>
        </p:nvSpPr>
        <p:spPr>
          <a:xfrm>
            <a:off x="90900" y="466125"/>
            <a:ext cx="8962200" cy="615600"/>
          </a:xfrm>
          <a:prstGeom prst="rect">
            <a:avLst/>
          </a:prstGeom>
          <a:noFill/>
          <a:ln>
            <a:noFill/>
          </a:ln>
        </p:spPr>
        <p:txBody>
          <a:bodyPr spcFirstLastPara="1" wrap="square" lIns="91425" tIns="91425" rIns="91425" bIns="91425" anchor="ctr" anchorCtr="0">
            <a:spAutoFit/>
          </a:bodyPr>
          <a:lstStyle/>
          <a:p>
            <a:pPr marL="0" marR="0" lvl="0" indent="457200" algn="ctr" rtl="0">
              <a:lnSpc>
                <a:spcPct val="100000"/>
              </a:lnSpc>
              <a:spcBef>
                <a:spcPts val="0"/>
              </a:spcBef>
              <a:spcAft>
                <a:spcPts val="0"/>
              </a:spcAft>
              <a:buNone/>
            </a:pPr>
            <a:r>
              <a:rPr lang="en" sz="2800">
                <a:solidFill>
                  <a:schemeClr val="dk1"/>
                </a:solidFill>
                <a:latin typeface="Alata"/>
                <a:ea typeface="Alata"/>
                <a:cs typeface="Alata"/>
                <a:sym typeface="Alata"/>
              </a:rPr>
              <a:t>1II-RADscale for the iNPH</a:t>
            </a:r>
            <a:endParaRPr sz="2800">
              <a:solidFill>
                <a:schemeClr val="dk1"/>
              </a:solidFill>
              <a:latin typeface="Alata"/>
              <a:ea typeface="Alata"/>
              <a:cs typeface="Alata"/>
              <a:sym typeface="Alata"/>
            </a:endParaRPr>
          </a:p>
        </p:txBody>
      </p:sp>
      <p:sp>
        <p:nvSpPr>
          <p:cNvPr id="791" name="Google Shape;791;p88"/>
          <p:cNvSpPr txBox="1"/>
          <p:nvPr/>
        </p:nvSpPr>
        <p:spPr>
          <a:xfrm>
            <a:off x="90900" y="1181375"/>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792" name="Google Shape;792;p88"/>
          <p:cNvSpPr txBox="1"/>
          <p:nvPr/>
        </p:nvSpPr>
        <p:spPr>
          <a:xfrm>
            <a:off x="2194975" y="4838600"/>
            <a:ext cx="5158800" cy="338700"/>
          </a:xfrm>
          <a:prstGeom prst="rect">
            <a:avLst/>
          </a:prstGeom>
          <a:noFill/>
          <a:ln>
            <a:noFill/>
          </a:ln>
        </p:spPr>
        <p:txBody>
          <a:bodyPr spcFirstLastPara="1" wrap="square" lIns="91425" tIns="91425" rIns="91425" bIns="91425" anchor="t" anchorCtr="0">
            <a:spAutoFit/>
          </a:bodyPr>
          <a:lstStyle/>
          <a:p>
            <a:pPr marL="457200" lvl="0" indent="0" algn="l" rtl="0">
              <a:lnSpc>
                <a:spcPct val="115000"/>
              </a:lnSpc>
              <a:spcBef>
                <a:spcPts val="0"/>
              </a:spcBef>
              <a:spcAft>
                <a:spcPts val="800"/>
              </a:spcAft>
              <a:buNone/>
            </a:pPr>
            <a:r>
              <a:rPr lang="en" sz="1000">
                <a:solidFill>
                  <a:srgbClr val="606060"/>
                </a:solidFill>
                <a:highlight>
                  <a:srgbClr val="FFFFFF"/>
                </a:highlight>
                <a:uFill>
                  <a:noFill/>
                </a:uFill>
                <a:hlinkClick r:id="rId4">
                  <a:extLst>
                    <a:ext uri="{A12FA001-AC4F-418D-AE19-62706E023703}">
                      <ahyp:hlinkClr xmlns:ahyp="http://schemas.microsoft.com/office/drawing/2018/hyperlinkcolor" val="tx"/>
                    </a:ext>
                  </a:extLst>
                </a:hlinkClick>
              </a:rPr>
              <a:t>https://doi.org/10.1371/journal.pone.0232275</a:t>
            </a:r>
            <a:endParaRPr sz="1000">
              <a:solidFill>
                <a:srgbClr val="606060"/>
              </a:solidFill>
              <a:highlight>
                <a:srgbClr val="FFFFFF"/>
              </a:highlight>
            </a:endParaRPr>
          </a:p>
        </p:txBody>
      </p:sp>
      <p:pic>
        <p:nvPicPr>
          <p:cNvPr id="793" name="Google Shape;793;p88"/>
          <p:cNvPicPr preferRelativeResize="0"/>
          <p:nvPr/>
        </p:nvPicPr>
        <p:blipFill rotWithShape="1">
          <a:blip r:embed="rId5">
            <a:alphaModFix/>
          </a:blip>
          <a:srcRect l="3799"/>
          <a:stretch/>
        </p:blipFill>
        <p:spPr>
          <a:xfrm>
            <a:off x="1855025" y="1062100"/>
            <a:ext cx="5961325" cy="3776500"/>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797"/>
        <p:cNvGrpSpPr/>
        <p:nvPr/>
      </p:nvGrpSpPr>
      <p:grpSpPr>
        <a:xfrm>
          <a:off x="0" y="0"/>
          <a:ext cx="0" cy="0"/>
          <a:chOff x="0" y="0"/>
          <a:chExt cx="0" cy="0"/>
        </a:xfrm>
      </p:grpSpPr>
      <p:sp>
        <p:nvSpPr>
          <p:cNvPr id="798" name="Google Shape;798;p89"/>
          <p:cNvSpPr txBox="1"/>
          <p:nvPr/>
        </p:nvSpPr>
        <p:spPr>
          <a:xfrm>
            <a:off x="5607150" y="4769875"/>
            <a:ext cx="33852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900">
              <a:latin typeface="Montserrat"/>
              <a:ea typeface="Montserrat"/>
              <a:cs typeface="Montserrat"/>
              <a:sym typeface="Montserrat"/>
            </a:endParaRPr>
          </a:p>
        </p:txBody>
      </p:sp>
      <p:sp>
        <p:nvSpPr>
          <p:cNvPr id="799" name="Google Shape;799;p89"/>
          <p:cNvSpPr txBox="1"/>
          <p:nvPr/>
        </p:nvSpPr>
        <p:spPr>
          <a:xfrm>
            <a:off x="90900" y="565775"/>
            <a:ext cx="8962200" cy="615600"/>
          </a:xfrm>
          <a:prstGeom prst="rect">
            <a:avLst/>
          </a:prstGeom>
          <a:noFill/>
          <a:ln>
            <a:noFill/>
          </a:ln>
        </p:spPr>
        <p:txBody>
          <a:bodyPr spcFirstLastPara="1" wrap="square" lIns="91425" tIns="91425" rIns="91425" bIns="91425" anchor="ctr" anchorCtr="0">
            <a:spAutoFit/>
          </a:bodyPr>
          <a:lstStyle/>
          <a:p>
            <a:pPr marL="0" marR="0" lvl="0" indent="457200" algn="ctr" rtl="0">
              <a:lnSpc>
                <a:spcPct val="100000"/>
              </a:lnSpc>
              <a:spcBef>
                <a:spcPts val="0"/>
              </a:spcBef>
              <a:spcAft>
                <a:spcPts val="0"/>
              </a:spcAft>
              <a:buNone/>
            </a:pPr>
            <a:r>
              <a:rPr lang="en" sz="2800">
                <a:solidFill>
                  <a:schemeClr val="dk1"/>
                </a:solidFill>
                <a:latin typeface="Alata"/>
                <a:ea typeface="Alata"/>
                <a:cs typeface="Alata"/>
                <a:sym typeface="Alata"/>
              </a:rPr>
              <a:t>1II-Anterior callosal angle for the iNPH</a:t>
            </a:r>
            <a:endParaRPr sz="2800">
              <a:solidFill>
                <a:schemeClr val="dk1"/>
              </a:solidFill>
              <a:latin typeface="Alata"/>
              <a:ea typeface="Alata"/>
              <a:cs typeface="Alata"/>
              <a:sym typeface="Alata"/>
            </a:endParaRPr>
          </a:p>
        </p:txBody>
      </p:sp>
      <p:sp>
        <p:nvSpPr>
          <p:cNvPr id="800" name="Google Shape;800;p89"/>
          <p:cNvSpPr txBox="1"/>
          <p:nvPr/>
        </p:nvSpPr>
        <p:spPr>
          <a:xfrm>
            <a:off x="90900" y="1181375"/>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pic>
        <p:nvPicPr>
          <p:cNvPr id="801" name="Google Shape;801;p89"/>
          <p:cNvPicPr preferRelativeResize="0"/>
          <p:nvPr/>
        </p:nvPicPr>
        <p:blipFill>
          <a:blip r:embed="rId3">
            <a:alphaModFix/>
          </a:blip>
          <a:stretch>
            <a:fillRect/>
          </a:stretch>
        </p:blipFill>
        <p:spPr>
          <a:xfrm>
            <a:off x="203153" y="1108725"/>
            <a:ext cx="8535448" cy="3441062"/>
          </a:xfrm>
          <a:prstGeom prst="rect">
            <a:avLst/>
          </a:prstGeom>
          <a:noFill/>
          <a:ln>
            <a:noFill/>
          </a:ln>
        </p:spPr>
      </p:pic>
      <p:sp>
        <p:nvSpPr>
          <p:cNvPr id="802" name="Google Shape;802;p89"/>
          <p:cNvSpPr txBox="1"/>
          <p:nvPr/>
        </p:nvSpPr>
        <p:spPr>
          <a:xfrm>
            <a:off x="2234100" y="4549775"/>
            <a:ext cx="46758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https://doi.org/10.1016/j.wneu.2020.04.085</a:t>
            </a:r>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806"/>
        <p:cNvGrpSpPr/>
        <p:nvPr/>
      </p:nvGrpSpPr>
      <p:grpSpPr>
        <a:xfrm>
          <a:off x="0" y="0"/>
          <a:ext cx="0" cy="0"/>
          <a:chOff x="0" y="0"/>
          <a:chExt cx="0" cy="0"/>
        </a:xfrm>
      </p:grpSpPr>
      <p:pic>
        <p:nvPicPr>
          <p:cNvPr id="807" name="Google Shape;807;p90"/>
          <p:cNvPicPr preferRelativeResize="0"/>
          <p:nvPr/>
        </p:nvPicPr>
        <p:blipFill rotWithShape="1">
          <a:blip r:embed="rId3">
            <a:alphaModFix/>
          </a:blip>
          <a:srcRect l="18452" r="19207"/>
          <a:stretch/>
        </p:blipFill>
        <p:spPr>
          <a:xfrm>
            <a:off x="7825" y="4278625"/>
            <a:ext cx="1072250" cy="864875"/>
          </a:xfrm>
          <a:prstGeom prst="rect">
            <a:avLst/>
          </a:prstGeom>
          <a:noFill/>
          <a:ln>
            <a:noFill/>
          </a:ln>
        </p:spPr>
      </p:pic>
      <p:sp>
        <p:nvSpPr>
          <p:cNvPr id="808" name="Google Shape;808;p90"/>
          <p:cNvSpPr txBox="1"/>
          <p:nvPr/>
        </p:nvSpPr>
        <p:spPr>
          <a:xfrm>
            <a:off x="5607150" y="4769875"/>
            <a:ext cx="33852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900">
              <a:latin typeface="Montserrat"/>
              <a:ea typeface="Montserrat"/>
              <a:cs typeface="Montserrat"/>
              <a:sym typeface="Montserrat"/>
            </a:endParaRPr>
          </a:p>
        </p:txBody>
      </p:sp>
      <p:sp>
        <p:nvSpPr>
          <p:cNvPr id="809" name="Google Shape;809;p90"/>
          <p:cNvSpPr txBox="1"/>
          <p:nvPr/>
        </p:nvSpPr>
        <p:spPr>
          <a:xfrm>
            <a:off x="90900" y="565775"/>
            <a:ext cx="8962200" cy="615600"/>
          </a:xfrm>
          <a:prstGeom prst="rect">
            <a:avLst/>
          </a:prstGeom>
          <a:noFill/>
          <a:ln>
            <a:noFill/>
          </a:ln>
        </p:spPr>
        <p:txBody>
          <a:bodyPr spcFirstLastPara="1" wrap="square" lIns="91425" tIns="91425" rIns="91425" bIns="91425" anchor="ctr" anchorCtr="0">
            <a:spAutoFit/>
          </a:bodyPr>
          <a:lstStyle/>
          <a:p>
            <a:pPr marL="0" marR="0" lvl="0" indent="457200" algn="ctr" rtl="0">
              <a:lnSpc>
                <a:spcPct val="100000"/>
              </a:lnSpc>
              <a:spcBef>
                <a:spcPts val="0"/>
              </a:spcBef>
              <a:spcAft>
                <a:spcPts val="0"/>
              </a:spcAft>
              <a:buNone/>
            </a:pPr>
            <a:r>
              <a:rPr lang="en" sz="2800">
                <a:solidFill>
                  <a:schemeClr val="dk1"/>
                </a:solidFill>
                <a:latin typeface="Alata"/>
                <a:ea typeface="Alata"/>
                <a:cs typeface="Alata"/>
                <a:sym typeface="Alata"/>
              </a:rPr>
              <a:t>1II-Anterior callosal angle (ACA)for the iNPH</a:t>
            </a:r>
            <a:endParaRPr sz="2800">
              <a:solidFill>
                <a:schemeClr val="dk1"/>
              </a:solidFill>
              <a:latin typeface="Alata"/>
              <a:ea typeface="Alata"/>
              <a:cs typeface="Alata"/>
              <a:sym typeface="Alata"/>
            </a:endParaRPr>
          </a:p>
        </p:txBody>
      </p:sp>
      <p:sp>
        <p:nvSpPr>
          <p:cNvPr id="810" name="Google Shape;810;p90"/>
          <p:cNvSpPr txBox="1"/>
          <p:nvPr/>
        </p:nvSpPr>
        <p:spPr>
          <a:xfrm>
            <a:off x="240750" y="1413900"/>
            <a:ext cx="8751600" cy="2632200"/>
          </a:xfrm>
          <a:prstGeom prst="rect">
            <a:avLst/>
          </a:prstGeom>
          <a:noFill/>
          <a:ln>
            <a:noFill/>
          </a:ln>
        </p:spPr>
        <p:txBody>
          <a:bodyPr spcFirstLastPara="1" wrap="square" lIns="91425" tIns="91425" rIns="91425" bIns="91425" anchor="ctr" anchorCtr="0">
            <a:spAutoFit/>
          </a:bodyPr>
          <a:lstStyle/>
          <a:p>
            <a:pPr marL="0" marR="0" lvl="0" indent="457200" algn="just" rtl="0">
              <a:lnSpc>
                <a:spcPct val="100000"/>
              </a:lnSpc>
              <a:spcBef>
                <a:spcPts val="0"/>
              </a:spcBef>
              <a:spcAft>
                <a:spcPts val="0"/>
              </a:spcAft>
              <a:buNone/>
            </a:pPr>
            <a:r>
              <a:rPr lang="en" sz="2200">
                <a:solidFill>
                  <a:srgbClr val="111111"/>
                </a:solidFill>
                <a:latin typeface="Alata"/>
                <a:ea typeface="Alata"/>
                <a:cs typeface="Alata"/>
                <a:sym typeface="Alata"/>
              </a:rPr>
              <a:t>Mantovani et al. (2020):</a:t>
            </a:r>
            <a:endParaRPr sz="2200">
              <a:solidFill>
                <a:srgbClr val="111111"/>
              </a:solidFill>
              <a:latin typeface="Alata"/>
              <a:ea typeface="Alata"/>
              <a:cs typeface="Alata"/>
              <a:sym typeface="Alata"/>
            </a:endParaRPr>
          </a:p>
          <a:p>
            <a:pPr marL="0" marR="0" lvl="0" indent="457200" algn="just" rtl="0">
              <a:lnSpc>
                <a:spcPct val="100000"/>
              </a:lnSpc>
              <a:spcBef>
                <a:spcPts val="0"/>
              </a:spcBef>
              <a:spcAft>
                <a:spcPts val="0"/>
              </a:spcAft>
              <a:buNone/>
            </a:pPr>
            <a:endParaRPr sz="2200">
              <a:solidFill>
                <a:srgbClr val="111111"/>
              </a:solidFill>
              <a:latin typeface="Alata"/>
              <a:ea typeface="Alata"/>
              <a:cs typeface="Alata"/>
              <a:sym typeface="Alata"/>
            </a:endParaRPr>
          </a:p>
          <a:p>
            <a:pPr marL="0" marR="0" lvl="0" indent="457200" algn="just" rtl="0">
              <a:lnSpc>
                <a:spcPct val="100000"/>
              </a:lnSpc>
              <a:spcBef>
                <a:spcPts val="0"/>
              </a:spcBef>
              <a:spcAft>
                <a:spcPts val="0"/>
              </a:spcAft>
              <a:buNone/>
            </a:pPr>
            <a:r>
              <a:rPr lang="en" sz="2300">
                <a:solidFill>
                  <a:schemeClr val="dk1"/>
                </a:solidFill>
                <a:latin typeface="Alata"/>
                <a:ea typeface="Alata"/>
                <a:cs typeface="Alata"/>
                <a:sym typeface="Alata"/>
              </a:rPr>
              <a:t>''Baseline ACA was significantly correlated with preoperative fall risk, gait, and balance impairment</a:t>
            </a:r>
            <a:r>
              <a:rPr lang="en" sz="2300">
                <a:solidFill>
                  <a:srgbClr val="111111"/>
                </a:solidFill>
                <a:latin typeface="Alata"/>
                <a:ea typeface="Alata"/>
                <a:cs typeface="Alata"/>
                <a:sym typeface="Alata"/>
              </a:rPr>
              <a:t> assessed with Tinetti POMA scale. Additionally, </a:t>
            </a:r>
            <a:r>
              <a:rPr lang="en" sz="2300">
                <a:solidFill>
                  <a:schemeClr val="dk1"/>
                </a:solidFill>
                <a:latin typeface="Alata"/>
                <a:ea typeface="Alata"/>
                <a:cs typeface="Alata"/>
                <a:sym typeface="Alata"/>
              </a:rPr>
              <a:t>baseline ACA differentiated patients who experienced improvement </a:t>
            </a:r>
            <a:r>
              <a:rPr lang="en" sz="2300">
                <a:solidFill>
                  <a:srgbClr val="111111"/>
                </a:solidFill>
                <a:latin typeface="Alata"/>
                <a:ea typeface="Alata"/>
                <a:cs typeface="Alata"/>
                <a:sym typeface="Alata"/>
              </a:rPr>
              <a:t>at Tinetti POMA scale</a:t>
            </a:r>
            <a:r>
              <a:rPr lang="en" sz="2300">
                <a:solidFill>
                  <a:schemeClr val="dk1"/>
                </a:solidFill>
                <a:latin typeface="Alata"/>
                <a:ea typeface="Alata"/>
                <a:cs typeface="Alata"/>
                <a:sym typeface="Alata"/>
              </a:rPr>
              <a:t> after surgery.''</a:t>
            </a:r>
            <a:endParaRPr sz="700">
              <a:highlight>
                <a:srgbClr val="FFFFFF"/>
              </a:highlight>
              <a:latin typeface="Calibri"/>
              <a:ea typeface="Calibri"/>
              <a:cs typeface="Calibri"/>
              <a:sym typeface="Calibri"/>
            </a:endParaRPr>
          </a:p>
        </p:txBody>
      </p:sp>
      <p:sp>
        <p:nvSpPr>
          <p:cNvPr id="811" name="Google Shape;811;p90"/>
          <p:cNvSpPr txBox="1"/>
          <p:nvPr/>
        </p:nvSpPr>
        <p:spPr>
          <a:xfrm>
            <a:off x="3041325" y="4510963"/>
            <a:ext cx="44937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https://doi.org/10.1007/s00701-020-04699-7</a:t>
            </a:r>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815"/>
        <p:cNvGrpSpPr/>
        <p:nvPr/>
      </p:nvGrpSpPr>
      <p:grpSpPr>
        <a:xfrm>
          <a:off x="0" y="0"/>
          <a:ext cx="0" cy="0"/>
          <a:chOff x="0" y="0"/>
          <a:chExt cx="0" cy="0"/>
        </a:xfrm>
      </p:grpSpPr>
      <p:pic>
        <p:nvPicPr>
          <p:cNvPr id="816" name="Google Shape;816;p91"/>
          <p:cNvPicPr preferRelativeResize="0"/>
          <p:nvPr/>
        </p:nvPicPr>
        <p:blipFill rotWithShape="1">
          <a:blip r:embed="rId3">
            <a:alphaModFix/>
          </a:blip>
          <a:srcRect l="18452" r="19207"/>
          <a:stretch/>
        </p:blipFill>
        <p:spPr>
          <a:xfrm>
            <a:off x="7825" y="4278625"/>
            <a:ext cx="1072250" cy="864875"/>
          </a:xfrm>
          <a:prstGeom prst="rect">
            <a:avLst/>
          </a:prstGeom>
          <a:noFill/>
          <a:ln>
            <a:noFill/>
          </a:ln>
        </p:spPr>
      </p:pic>
      <p:sp>
        <p:nvSpPr>
          <p:cNvPr id="817" name="Google Shape;817;p91"/>
          <p:cNvSpPr txBox="1"/>
          <p:nvPr/>
        </p:nvSpPr>
        <p:spPr>
          <a:xfrm>
            <a:off x="5607150" y="4769875"/>
            <a:ext cx="33852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900">
              <a:latin typeface="Montserrat"/>
              <a:ea typeface="Montserrat"/>
              <a:cs typeface="Montserrat"/>
              <a:sym typeface="Montserrat"/>
            </a:endParaRPr>
          </a:p>
        </p:txBody>
      </p:sp>
      <p:sp>
        <p:nvSpPr>
          <p:cNvPr id="818" name="Google Shape;818;p91"/>
          <p:cNvSpPr txBox="1"/>
          <p:nvPr/>
        </p:nvSpPr>
        <p:spPr>
          <a:xfrm>
            <a:off x="90900" y="565775"/>
            <a:ext cx="8962200" cy="615600"/>
          </a:xfrm>
          <a:prstGeom prst="rect">
            <a:avLst/>
          </a:prstGeom>
          <a:noFill/>
          <a:ln>
            <a:noFill/>
          </a:ln>
        </p:spPr>
        <p:txBody>
          <a:bodyPr spcFirstLastPara="1" wrap="square" lIns="91425" tIns="91425" rIns="91425" bIns="91425" anchor="ctr" anchorCtr="0">
            <a:spAutoFit/>
          </a:bodyPr>
          <a:lstStyle/>
          <a:p>
            <a:pPr marL="0" marR="0" lvl="0" indent="457200" algn="ctr" rtl="0">
              <a:lnSpc>
                <a:spcPct val="100000"/>
              </a:lnSpc>
              <a:spcBef>
                <a:spcPts val="0"/>
              </a:spcBef>
              <a:spcAft>
                <a:spcPts val="0"/>
              </a:spcAft>
              <a:buNone/>
            </a:pPr>
            <a:r>
              <a:rPr lang="en" sz="2800">
                <a:solidFill>
                  <a:schemeClr val="dk1"/>
                </a:solidFill>
                <a:latin typeface="Alata"/>
                <a:ea typeface="Alata"/>
                <a:cs typeface="Alata"/>
                <a:sym typeface="Alata"/>
              </a:rPr>
              <a:t>MR CSF flowmetry: Aqueduct area &amp; CSF velocity</a:t>
            </a:r>
            <a:endParaRPr sz="2800">
              <a:solidFill>
                <a:schemeClr val="dk1"/>
              </a:solidFill>
              <a:latin typeface="Alata"/>
              <a:ea typeface="Alata"/>
              <a:cs typeface="Alata"/>
              <a:sym typeface="Alata"/>
            </a:endParaRPr>
          </a:p>
        </p:txBody>
      </p:sp>
      <p:sp>
        <p:nvSpPr>
          <p:cNvPr id="819" name="Google Shape;819;p91"/>
          <p:cNvSpPr txBox="1"/>
          <p:nvPr/>
        </p:nvSpPr>
        <p:spPr>
          <a:xfrm>
            <a:off x="90900" y="1181375"/>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pic>
        <p:nvPicPr>
          <p:cNvPr id="820" name="Google Shape;820;p91"/>
          <p:cNvPicPr preferRelativeResize="0"/>
          <p:nvPr/>
        </p:nvPicPr>
        <p:blipFill>
          <a:blip r:embed="rId4">
            <a:alphaModFix/>
          </a:blip>
          <a:stretch>
            <a:fillRect/>
          </a:stretch>
        </p:blipFill>
        <p:spPr>
          <a:xfrm>
            <a:off x="1245999" y="1368525"/>
            <a:ext cx="7277100" cy="2543175"/>
          </a:xfrm>
          <a:prstGeom prst="rect">
            <a:avLst/>
          </a:prstGeom>
          <a:noFill/>
          <a:ln>
            <a:noFill/>
          </a:ln>
        </p:spPr>
      </p:pic>
      <p:sp>
        <p:nvSpPr>
          <p:cNvPr id="821" name="Google Shape;821;p91"/>
          <p:cNvSpPr txBox="1"/>
          <p:nvPr/>
        </p:nvSpPr>
        <p:spPr>
          <a:xfrm>
            <a:off x="2529350" y="4429550"/>
            <a:ext cx="6099900" cy="523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100" u="sng">
                <a:solidFill>
                  <a:schemeClr val="hlink"/>
                </a:solidFill>
                <a:hlinkClick r:id="rId5"/>
              </a:rPr>
              <a:t>Differentiating progressive supranuclear palsy from Parkinson's disease by MRI-based dynamic cerebrospinal fluid flow - ClinicalKey</a:t>
            </a:r>
            <a:endParaRPr/>
          </a:p>
        </p:txBody>
      </p:sp>
      <p:sp>
        <p:nvSpPr>
          <p:cNvPr id="822" name="Google Shape;822;p91"/>
          <p:cNvSpPr txBox="1"/>
          <p:nvPr/>
        </p:nvSpPr>
        <p:spPr>
          <a:xfrm>
            <a:off x="2360975" y="4098850"/>
            <a:ext cx="30000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000"/>
              <a:t>https://doi.org/10.1016/j.jns.2015.07.026</a:t>
            </a:r>
            <a:endParaRPr sz="10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91"/>
        <p:cNvGrpSpPr/>
        <p:nvPr/>
      </p:nvGrpSpPr>
      <p:grpSpPr>
        <a:xfrm>
          <a:off x="0" y="0"/>
          <a:ext cx="0" cy="0"/>
          <a:chOff x="0" y="0"/>
          <a:chExt cx="0" cy="0"/>
        </a:xfrm>
      </p:grpSpPr>
      <p:pic>
        <p:nvPicPr>
          <p:cNvPr id="392" name="Google Shape;392;p47"/>
          <p:cNvPicPr preferRelativeResize="0"/>
          <p:nvPr/>
        </p:nvPicPr>
        <p:blipFill rotWithShape="1">
          <a:blip r:embed="rId3">
            <a:alphaModFix/>
          </a:blip>
          <a:srcRect l="18452" r="19207"/>
          <a:stretch/>
        </p:blipFill>
        <p:spPr>
          <a:xfrm>
            <a:off x="7825" y="4278625"/>
            <a:ext cx="1072250" cy="864875"/>
          </a:xfrm>
          <a:prstGeom prst="rect">
            <a:avLst/>
          </a:prstGeom>
          <a:noFill/>
          <a:ln>
            <a:noFill/>
          </a:ln>
        </p:spPr>
      </p:pic>
      <p:sp>
        <p:nvSpPr>
          <p:cNvPr id="393" name="Google Shape;393;p47"/>
          <p:cNvSpPr txBox="1"/>
          <p:nvPr/>
        </p:nvSpPr>
        <p:spPr>
          <a:xfrm>
            <a:off x="5607150" y="4769875"/>
            <a:ext cx="33852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900">
              <a:latin typeface="Montserrat"/>
              <a:ea typeface="Montserrat"/>
              <a:cs typeface="Montserrat"/>
              <a:sym typeface="Montserrat"/>
            </a:endParaRPr>
          </a:p>
        </p:txBody>
      </p:sp>
      <p:sp>
        <p:nvSpPr>
          <p:cNvPr id="394" name="Google Shape;394;p47"/>
          <p:cNvSpPr txBox="1"/>
          <p:nvPr/>
        </p:nvSpPr>
        <p:spPr>
          <a:xfrm>
            <a:off x="90900" y="565775"/>
            <a:ext cx="8962200" cy="569400"/>
          </a:xfrm>
          <a:prstGeom prst="rect">
            <a:avLst/>
          </a:prstGeom>
          <a:noFill/>
          <a:ln>
            <a:noFill/>
          </a:ln>
        </p:spPr>
        <p:txBody>
          <a:bodyPr spcFirstLastPara="1" wrap="square" lIns="91425" tIns="91425" rIns="91425" bIns="91425" anchor="ctr" anchorCtr="0">
            <a:spAutoFit/>
          </a:bodyPr>
          <a:lstStyle/>
          <a:p>
            <a:pPr marL="0" marR="0" lvl="0" indent="457200" algn="ctr" rtl="0">
              <a:lnSpc>
                <a:spcPct val="100000"/>
              </a:lnSpc>
              <a:spcBef>
                <a:spcPts val="0"/>
              </a:spcBef>
              <a:spcAft>
                <a:spcPts val="0"/>
              </a:spcAft>
              <a:buNone/>
            </a:pPr>
            <a:r>
              <a:rPr lang="en" sz="2500">
                <a:solidFill>
                  <a:schemeClr val="dk1"/>
                </a:solidFill>
                <a:latin typeface="Alata"/>
                <a:ea typeface="Alata"/>
                <a:cs typeface="Alata"/>
                <a:sym typeface="Alata"/>
              </a:rPr>
              <a:t>What does MR brain diagnose?</a:t>
            </a:r>
            <a:endParaRPr sz="2500">
              <a:solidFill>
                <a:schemeClr val="dk1"/>
              </a:solidFill>
              <a:latin typeface="Alata"/>
              <a:ea typeface="Alata"/>
              <a:cs typeface="Alata"/>
              <a:sym typeface="Alata"/>
            </a:endParaRPr>
          </a:p>
        </p:txBody>
      </p:sp>
      <p:sp>
        <p:nvSpPr>
          <p:cNvPr id="395" name="Google Shape;395;p47"/>
          <p:cNvSpPr txBox="1"/>
          <p:nvPr/>
        </p:nvSpPr>
        <p:spPr>
          <a:xfrm>
            <a:off x="90900" y="1181375"/>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396" name="Google Shape;396;p47"/>
          <p:cNvSpPr txBox="1">
            <a:spLocks noGrp="1"/>
          </p:cNvSpPr>
          <p:nvPr>
            <p:ph type="subTitle" idx="1"/>
          </p:nvPr>
        </p:nvSpPr>
        <p:spPr>
          <a:xfrm>
            <a:off x="1015625" y="1099375"/>
            <a:ext cx="7715400" cy="3670500"/>
          </a:xfrm>
          <a:prstGeom prst="rect">
            <a:avLst/>
          </a:prstGeom>
        </p:spPr>
        <p:txBody>
          <a:bodyPr spcFirstLastPara="1" wrap="square" lIns="91425" tIns="91425" rIns="91425" bIns="91425" anchor="t" anchorCtr="0">
            <a:noAutofit/>
          </a:bodyPr>
          <a:lstStyle/>
          <a:p>
            <a:pPr marL="457200" lvl="0" indent="-355600" algn="l" rtl="0">
              <a:lnSpc>
                <a:spcPct val="115000"/>
              </a:lnSpc>
              <a:spcBef>
                <a:spcPts val="0"/>
              </a:spcBef>
              <a:spcAft>
                <a:spcPts val="0"/>
              </a:spcAft>
              <a:buSzPts val="2000"/>
              <a:buAutoNum type="alphaUcPeriod"/>
            </a:pPr>
            <a:r>
              <a:rPr lang="en" sz="2000"/>
              <a:t>Diagnose Alzheimer</a:t>
            </a:r>
            <a:endParaRPr sz="2000"/>
          </a:p>
          <a:p>
            <a:pPr marL="457200" lvl="0" indent="-355600" algn="l" rtl="0">
              <a:lnSpc>
                <a:spcPct val="115000"/>
              </a:lnSpc>
              <a:spcBef>
                <a:spcPts val="0"/>
              </a:spcBef>
              <a:spcAft>
                <a:spcPts val="0"/>
              </a:spcAft>
              <a:buSzPts val="2000"/>
              <a:buAutoNum type="alphaUcPeriod"/>
            </a:pPr>
            <a:r>
              <a:rPr lang="en" sz="2000"/>
              <a:t>Diagnose FTD</a:t>
            </a:r>
            <a:endParaRPr sz="2000"/>
          </a:p>
          <a:p>
            <a:pPr marL="457200" lvl="0" indent="-355600" algn="l" rtl="0">
              <a:lnSpc>
                <a:spcPct val="115000"/>
              </a:lnSpc>
              <a:spcBef>
                <a:spcPts val="0"/>
              </a:spcBef>
              <a:spcAft>
                <a:spcPts val="0"/>
              </a:spcAft>
              <a:buSzPts val="2000"/>
              <a:buAutoNum type="alphaUcPeriod"/>
            </a:pPr>
            <a:r>
              <a:rPr lang="en" sz="2000"/>
              <a:t>Diagnose Parkinson disease</a:t>
            </a:r>
            <a:endParaRPr sz="2000"/>
          </a:p>
          <a:p>
            <a:pPr marL="457200" lvl="0" indent="-355600" algn="l" rtl="0">
              <a:lnSpc>
                <a:spcPct val="115000"/>
              </a:lnSpc>
              <a:spcBef>
                <a:spcPts val="0"/>
              </a:spcBef>
              <a:spcAft>
                <a:spcPts val="0"/>
              </a:spcAft>
              <a:buSzPts val="2000"/>
              <a:buAutoNum type="alphaUcPeriod"/>
            </a:pPr>
            <a:r>
              <a:rPr lang="en" sz="2000"/>
              <a:t>Diagnose parkinson plus syndromes</a:t>
            </a:r>
            <a:endParaRPr sz="2000"/>
          </a:p>
          <a:p>
            <a:pPr marL="457200" lvl="0" indent="-355600" algn="l" rtl="0">
              <a:lnSpc>
                <a:spcPct val="115000"/>
              </a:lnSpc>
              <a:spcBef>
                <a:spcPts val="0"/>
              </a:spcBef>
              <a:spcAft>
                <a:spcPts val="0"/>
              </a:spcAft>
              <a:buSzPts val="2000"/>
              <a:buAutoNum type="alphaUcPeriod"/>
            </a:pPr>
            <a:r>
              <a:rPr lang="en" sz="2000"/>
              <a:t>Diagnose iNPH</a:t>
            </a:r>
            <a:endParaRPr sz="2000"/>
          </a:p>
          <a:p>
            <a:pPr marL="457200" lvl="0" indent="-355600" algn="l" rtl="0">
              <a:lnSpc>
                <a:spcPct val="115000"/>
              </a:lnSpc>
              <a:spcBef>
                <a:spcPts val="0"/>
              </a:spcBef>
              <a:spcAft>
                <a:spcPts val="0"/>
              </a:spcAft>
              <a:buSzPts val="2000"/>
              <a:buAutoNum type="alphaUcPeriod"/>
            </a:pPr>
            <a:r>
              <a:rPr lang="en" sz="2000"/>
              <a:t>Diagnose vascular dementia.</a:t>
            </a:r>
            <a:endParaRPr sz="2000"/>
          </a:p>
          <a:p>
            <a:pPr marL="457200" lvl="0" indent="-355600" algn="l" rtl="0">
              <a:lnSpc>
                <a:spcPct val="115000"/>
              </a:lnSpc>
              <a:spcBef>
                <a:spcPts val="0"/>
              </a:spcBef>
              <a:spcAft>
                <a:spcPts val="0"/>
              </a:spcAft>
              <a:buSzPts val="2000"/>
              <a:buAutoNum type="alphaUcPeriod"/>
            </a:pPr>
            <a:r>
              <a:rPr lang="en" sz="2000"/>
              <a:t>Rule out other organic causes of dementia</a:t>
            </a:r>
            <a:endParaRPr sz="2000"/>
          </a:p>
          <a:p>
            <a:pPr marL="457200" lvl="0" indent="-355600" algn="l" rtl="0">
              <a:lnSpc>
                <a:spcPct val="115000"/>
              </a:lnSpc>
              <a:spcBef>
                <a:spcPts val="0"/>
              </a:spcBef>
              <a:spcAft>
                <a:spcPts val="0"/>
              </a:spcAft>
              <a:buSzPts val="2000"/>
              <a:buAutoNum type="alphaUcPeriod"/>
            </a:pPr>
            <a:r>
              <a:rPr lang="en" sz="2000"/>
              <a:t>All of the above.</a:t>
            </a:r>
            <a:endParaRPr sz="2000"/>
          </a:p>
          <a:p>
            <a:pPr marL="457200" lvl="0" indent="-355600" algn="l" rtl="0">
              <a:lnSpc>
                <a:spcPct val="115000"/>
              </a:lnSpc>
              <a:spcBef>
                <a:spcPts val="0"/>
              </a:spcBef>
              <a:spcAft>
                <a:spcPts val="0"/>
              </a:spcAft>
              <a:buSzPts val="2000"/>
              <a:buAutoNum type="alphaUcPeriod"/>
            </a:pPr>
            <a:r>
              <a:rPr lang="en" sz="2000"/>
              <a:t>G+ the rest falls to the protocol, clinical data, and expertise.</a:t>
            </a:r>
            <a:endParaRPr sz="2000"/>
          </a:p>
          <a:p>
            <a:pPr marL="0" lvl="0" indent="0" algn="l" rtl="0">
              <a:lnSpc>
                <a:spcPct val="115000"/>
              </a:lnSpc>
              <a:spcBef>
                <a:spcPts val="0"/>
              </a:spcBef>
              <a:spcAft>
                <a:spcPts val="0"/>
              </a:spcAft>
              <a:buNone/>
            </a:pPr>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826"/>
        <p:cNvGrpSpPr/>
        <p:nvPr/>
      </p:nvGrpSpPr>
      <p:grpSpPr>
        <a:xfrm>
          <a:off x="0" y="0"/>
          <a:ext cx="0" cy="0"/>
          <a:chOff x="0" y="0"/>
          <a:chExt cx="0" cy="0"/>
        </a:xfrm>
      </p:grpSpPr>
      <p:pic>
        <p:nvPicPr>
          <p:cNvPr id="827" name="Google Shape;827;p92"/>
          <p:cNvPicPr preferRelativeResize="0"/>
          <p:nvPr/>
        </p:nvPicPr>
        <p:blipFill rotWithShape="1">
          <a:blip r:embed="rId3">
            <a:alphaModFix/>
          </a:blip>
          <a:srcRect l="18452" r="19207"/>
          <a:stretch/>
        </p:blipFill>
        <p:spPr>
          <a:xfrm>
            <a:off x="7825" y="4278625"/>
            <a:ext cx="1072250" cy="864875"/>
          </a:xfrm>
          <a:prstGeom prst="rect">
            <a:avLst/>
          </a:prstGeom>
          <a:noFill/>
          <a:ln>
            <a:noFill/>
          </a:ln>
        </p:spPr>
      </p:pic>
      <p:sp>
        <p:nvSpPr>
          <p:cNvPr id="828" name="Google Shape;828;p92"/>
          <p:cNvSpPr txBox="1"/>
          <p:nvPr/>
        </p:nvSpPr>
        <p:spPr>
          <a:xfrm>
            <a:off x="5607150" y="4769875"/>
            <a:ext cx="33852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900">
              <a:latin typeface="Montserrat"/>
              <a:ea typeface="Montserrat"/>
              <a:cs typeface="Montserrat"/>
              <a:sym typeface="Montserrat"/>
            </a:endParaRPr>
          </a:p>
        </p:txBody>
      </p:sp>
      <p:sp>
        <p:nvSpPr>
          <p:cNvPr id="829" name="Google Shape;829;p92"/>
          <p:cNvSpPr txBox="1"/>
          <p:nvPr/>
        </p:nvSpPr>
        <p:spPr>
          <a:xfrm>
            <a:off x="90900" y="565775"/>
            <a:ext cx="8962200" cy="615600"/>
          </a:xfrm>
          <a:prstGeom prst="rect">
            <a:avLst/>
          </a:prstGeom>
          <a:noFill/>
          <a:ln>
            <a:noFill/>
          </a:ln>
        </p:spPr>
        <p:txBody>
          <a:bodyPr spcFirstLastPara="1" wrap="square" lIns="91425" tIns="91425" rIns="91425" bIns="91425" anchor="ctr" anchorCtr="0">
            <a:spAutoFit/>
          </a:bodyPr>
          <a:lstStyle/>
          <a:p>
            <a:pPr marL="0" marR="0" lvl="0" indent="457200" algn="ctr" rtl="0">
              <a:lnSpc>
                <a:spcPct val="100000"/>
              </a:lnSpc>
              <a:spcBef>
                <a:spcPts val="0"/>
              </a:spcBef>
              <a:spcAft>
                <a:spcPts val="0"/>
              </a:spcAft>
              <a:buNone/>
            </a:pPr>
            <a:r>
              <a:rPr lang="en" sz="2800">
                <a:solidFill>
                  <a:schemeClr val="dk1"/>
                </a:solidFill>
                <a:latin typeface="Alata"/>
                <a:ea typeface="Alata"/>
                <a:cs typeface="Alata"/>
                <a:sym typeface="Alata"/>
              </a:rPr>
              <a:t>MR CSF flowmetry: Aqueduct area &amp; CSF velocity</a:t>
            </a:r>
            <a:endParaRPr sz="2800">
              <a:solidFill>
                <a:schemeClr val="dk1"/>
              </a:solidFill>
              <a:latin typeface="Alata"/>
              <a:ea typeface="Alata"/>
              <a:cs typeface="Alata"/>
              <a:sym typeface="Alata"/>
            </a:endParaRPr>
          </a:p>
        </p:txBody>
      </p:sp>
      <p:sp>
        <p:nvSpPr>
          <p:cNvPr id="830" name="Google Shape;830;p92"/>
          <p:cNvSpPr txBox="1"/>
          <p:nvPr/>
        </p:nvSpPr>
        <p:spPr>
          <a:xfrm>
            <a:off x="90900" y="1181375"/>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pic>
        <p:nvPicPr>
          <p:cNvPr id="831" name="Google Shape;831;p92"/>
          <p:cNvPicPr preferRelativeResize="0"/>
          <p:nvPr/>
        </p:nvPicPr>
        <p:blipFill rotWithShape="1">
          <a:blip r:embed="rId4">
            <a:alphaModFix/>
          </a:blip>
          <a:srcRect t="1993" b="18565"/>
          <a:stretch/>
        </p:blipFill>
        <p:spPr>
          <a:xfrm>
            <a:off x="2684600" y="1155550"/>
            <a:ext cx="4917799" cy="3937424"/>
          </a:xfrm>
          <a:prstGeom prst="rect">
            <a:avLst/>
          </a:prstGeom>
          <a:noFill/>
          <a:ln>
            <a:noFill/>
          </a:ln>
        </p:spPr>
      </p:pic>
      <p:sp>
        <p:nvSpPr>
          <p:cNvPr id="832" name="Google Shape;832;p92"/>
          <p:cNvSpPr txBox="1"/>
          <p:nvPr/>
        </p:nvSpPr>
        <p:spPr>
          <a:xfrm>
            <a:off x="130325" y="3196500"/>
            <a:ext cx="30000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000"/>
              <a:t>https://doi.org/10.1016/j.jns.2015.07.026</a:t>
            </a:r>
            <a:endParaRPr sz="1000"/>
          </a:p>
        </p:txBody>
      </p:sp>
      <p:sp>
        <p:nvSpPr>
          <p:cNvPr id="833" name="Google Shape;833;p92"/>
          <p:cNvSpPr txBox="1"/>
          <p:nvPr/>
        </p:nvSpPr>
        <p:spPr>
          <a:xfrm>
            <a:off x="5549750" y="1104725"/>
            <a:ext cx="766500" cy="268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700">
                <a:solidFill>
                  <a:schemeClr val="lt1"/>
                </a:solidFill>
                <a:latin typeface="Montserrat"/>
                <a:ea typeface="Montserrat"/>
                <a:cs typeface="Montserrat"/>
                <a:sym typeface="Montserrat"/>
              </a:rPr>
              <a:t>PSP</a:t>
            </a:r>
            <a:endParaRPr sz="1700">
              <a:solidFill>
                <a:schemeClr val="lt1"/>
              </a:solidFill>
              <a:latin typeface="Montserrat"/>
              <a:ea typeface="Montserrat"/>
              <a:cs typeface="Montserrat"/>
              <a:sym typeface="Montserrat"/>
            </a:endParaRPr>
          </a:p>
        </p:txBody>
      </p:sp>
      <p:sp>
        <p:nvSpPr>
          <p:cNvPr id="834" name="Google Shape;834;p92"/>
          <p:cNvSpPr txBox="1"/>
          <p:nvPr/>
        </p:nvSpPr>
        <p:spPr>
          <a:xfrm>
            <a:off x="3034600" y="1104725"/>
            <a:ext cx="1978500" cy="268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700">
                <a:solidFill>
                  <a:schemeClr val="lt1"/>
                </a:solidFill>
                <a:latin typeface="Montserrat"/>
                <a:ea typeface="Montserrat"/>
                <a:cs typeface="Montserrat"/>
                <a:sym typeface="Montserrat"/>
              </a:rPr>
              <a:t>1ry parkinson</a:t>
            </a:r>
            <a:endParaRPr sz="1700">
              <a:solidFill>
                <a:schemeClr val="lt1"/>
              </a:solidFill>
              <a:latin typeface="Montserrat"/>
              <a:ea typeface="Montserrat"/>
              <a:cs typeface="Montserrat"/>
              <a:sym typeface="Montserrat"/>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838"/>
        <p:cNvGrpSpPr/>
        <p:nvPr/>
      </p:nvGrpSpPr>
      <p:grpSpPr>
        <a:xfrm>
          <a:off x="0" y="0"/>
          <a:ext cx="0" cy="0"/>
          <a:chOff x="0" y="0"/>
          <a:chExt cx="0" cy="0"/>
        </a:xfrm>
      </p:grpSpPr>
      <p:sp>
        <p:nvSpPr>
          <p:cNvPr id="839" name="Google Shape;839;p93"/>
          <p:cNvSpPr txBox="1">
            <a:spLocks noGrp="1"/>
          </p:cNvSpPr>
          <p:nvPr>
            <p:ph type="title"/>
          </p:nvPr>
        </p:nvSpPr>
        <p:spPr>
          <a:xfrm>
            <a:off x="393300" y="649150"/>
            <a:ext cx="8750700" cy="468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300"/>
              <a:t>Quantification of iron deposition into the subcortical gray matter</a:t>
            </a:r>
            <a:endParaRPr sz="2100"/>
          </a:p>
        </p:txBody>
      </p:sp>
      <p:pic>
        <p:nvPicPr>
          <p:cNvPr id="840" name="Google Shape;840;p93"/>
          <p:cNvPicPr preferRelativeResize="0"/>
          <p:nvPr/>
        </p:nvPicPr>
        <p:blipFill>
          <a:blip r:embed="rId3">
            <a:alphaModFix/>
          </a:blip>
          <a:stretch>
            <a:fillRect/>
          </a:stretch>
        </p:blipFill>
        <p:spPr>
          <a:xfrm>
            <a:off x="1059325" y="1117150"/>
            <a:ext cx="3102657" cy="3721549"/>
          </a:xfrm>
          <a:prstGeom prst="rect">
            <a:avLst/>
          </a:prstGeom>
          <a:noFill/>
          <a:ln>
            <a:noFill/>
          </a:ln>
        </p:spPr>
      </p:pic>
      <p:pic>
        <p:nvPicPr>
          <p:cNvPr id="841" name="Google Shape;841;p93"/>
          <p:cNvPicPr preferRelativeResize="0"/>
          <p:nvPr/>
        </p:nvPicPr>
        <p:blipFill>
          <a:blip r:embed="rId4">
            <a:alphaModFix/>
          </a:blip>
          <a:stretch>
            <a:fillRect/>
          </a:stretch>
        </p:blipFill>
        <p:spPr>
          <a:xfrm>
            <a:off x="4314382" y="1269550"/>
            <a:ext cx="4677216" cy="3516166"/>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845"/>
        <p:cNvGrpSpPr/>
        <p:nvPr/>
      </p:nvGrpSpPr>
      <p:grpSpPr>
        <a:xfrm>
          <a:off x="0" y="0"/>
          <a:ext cx="0" cy="0"/>
          <a:chOff x="0" y="0"/>
          <a:chExt cx="0" cy="0"/>
        </a:xfrm>
      </p:grpSpPr>
      <p:pic>
        <p:nvPicPr>
          <p:cNvPr id="846" name="Google Shape;846;p94"/>
          <p:cNvPicPr preferRelativeResize="0"/>
          <p:nvPr/>
        </p:nvPicPr>
        <p:blipFill rotWithShape="1">
          <a:blip r:embed="rId3">
            <a:alphaModFix/>
          </a:blip>
          <a:srcRect l="18452" r="19207"/>
          <a:stretch/>
        </p:blipFill>
        <p:spPr>
          <a:xfrm>
            <a:off x="7825" y="4278625"/>
            <a:ext cx="1072250" cy="864875"/>
          </a:xfrm>
          <a:prstGeom prst="rect">
            <a:avLst/>
          </a:prstGeom>
          <a:noFill/>
          <a:ln>
            <a:noFill/>
          </a:ln>
        </p:spPr>
      </p:pic>
      <p:sp>
        <p:nvSpPr>
          <p:cNvPr id="847" name="Google Shape;847;p94"/>
          <p:cNvSpPr txBox="1"/>
          <p:nvPr/>
        </p:nvSpPr>
        <p:spPr>
          <a:xfrm>
            <a:off x="5607150" y="4769875"/>
            <a:ext cx="33852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900">
              <a:latin typeface="Montserrat"/>
              <a:ea typeface="Montserrat"/>
              <a:cs typeface="Montserrat"/>
              <a:sym typeface="Montserrat"/>
            </a:endParaRPr>
          </a:p>
        </p:txBody>
      </p:sp>
      <p:sp>
        <p:nvSpPr>
          <p:cNvPr id="848" name="Google Shape;848;p94"/>
          <p:cNvSpPr txBox="1"/>
          <p:nvPr/>
        </p:nvSpPr>
        <p:spPr>
          <a:xfrm>
            <a:off x="90900" y="565775"/>
            <a:ext cx="8962200" cy="1046700"/>
          </a:xfrm>
          <a:prstGeom prst="rect">
            <a:avLst/>
          </a:prstGeom>
          <a:noFill/>
          <a:ln>
            <a:noFill/>
          </a:ln>
        </p:spPr>
        <p:txBody>
          <a:bodyPr spcFirstLastPara="1" wrap="square" lIns="91425" tIns="91425" rIns="91425" bIns="91425" anchor="ctr" anchorCtr="0">
            <a:spAutoFit/>
          </a:bodyPr>
          <a:lstStyle/>
          <a:p>
            <a:pPr marL="0" marR="0" lvl="0" indent="457200" algn="ctr" rtl="0">
              <a:lnSpc>
                <a:spcPct val="100000"/>
              </a:lnSpc>
              <a:spcBef>
                <a:spcPts val="0"/>
              </a:spcBef>
              <a:spcAft>
                <a:spcPts val="0"/>
              </a:spcAft>
              <a:buNone/>
            </a:pPr>
            <a:r>
              <a:rPr lang="en" sz="2800">
                <a:solidFill>
                  <a:schemeClr val="dk1"/>
                </a:solidFill>
                <a:latin typeface="Alata"/>
                <a:ea typeface="Alata"/>
                <a:cs typeface="Alata"/>
                <a:sym typeface="Alata"/>
              </a:rPr>
              <a:t>1I-SWI swallow tail sign:  Lewy’s body dementia, PD, others</a:t>
            </a:r>
            <a:endParaRPr sz="2800">
              <a:solidFill>
                <a:schemeClr val="dk1"/>
              </a:solidFill>
              <a:latin typeface="Alata"/>
              <a:ea typeface="Alata"/>
              <a:cs typeface="Alata"/>
              <a:sym typeface="Alata"/>
            </a:endParaRPr>
          </a:p>
        </p:txBody>
      </p:sp>
      <p:sp>
        <p:nvSpPr>
          <p:cNvPr id="849" name="Google Shape;849;p94"/>
          <p:cNvSpPr txBox="1"/>
          <p:nvPr/>
        </p:nvSpPr>
        <p:spPr>
          <a:xfrm>
            <a:off x="90900" y="1181375"/>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pic>
        <p:nvPicPr>
          <p:cNvPr id="850" name="Google Shape;850;p94"/>
          <p:cNvPicPr preferRelativeResize="0"/>
          <p:nvPr/>
        </p:nvPicPr>
        <p:blipFill>
          <a:blip r:embed="rId4">
            <a:alphaModFix/>
          </a:blip>
          <a:stretch>
            <a:fillRect/>
          </a:stretch>
        </p:blipFill>
        <p:spPr>
          <a:xfrm>
            <a:off x="1233224" y="1581575"/>
            <a:ext cx="7759125" cy="2629481"/>
          </a:xfrm>
          <a:prstGeom prst="rect">
            <a:avLst/>
          </a:prstGeom>
          <a:noFill/>
          <a:ln>
            <a:noFill/>
          </a:ln>
        </p:spPr>
      </p:pic>
      <p:sp>
        <p:nvSpPr>
          <p:cNvPr id="851" name="Google Shape;851;p94"/>
          <p:cNvSpPr txBox="1"/>
          <p:nvPr/>
        </p:nvSpPr>
        <p:spPr>
          <a:xfrm>
            <a:off x="1502550" y="4280125"/>
            <a:ext cx="6415200" cy="523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100" u="sng">
                <a:solidFill>
                  <a:schemeClr val="hlink"/>
                </a:solidFill>
                <a:hlinkClick r:id="rId5"/>
              </a:rPr>
              <a:t>MRI of the Swallow Tail Sign: A Useful Marker in the Diagnosis of Lewy Body Dementia? | American Journal of Neuroradiology</a:t>
            </a:r>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855"/>
        <p:cNvGrpSpPr/>
        <p:nvPr/>
      </p:nvGrpSpPr>
      <p:grpSpPr>
        <a:xfrm>
          <a:off x="0" y="0"/>
          <a:ext cx="0" cy="0"/>
          <a:chOff x="0" y="0"/>
          <a:chExt cx="0" cy="0"/>
        </a:xfrm>
      </p:grpSpPr>
      <p:sp>
        <p:nvSpPr>
          <p:cNvPr id="856" name="Google Shape;856;p95"/>
          <p:cNvSpPr txBox="1">
            <a:spLocks noGrp="1"/>
          </p:cNvSpPr>
          <p:nvPr>
            <p:ph type="title"/>
          </p:nvPr>
        </p:nvSpPr>
        <p:spPr>
          <a:xfrm>
            <a:off x="393300" y="541850"/>
            <a:ext cx="8750700" cy="468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300"/>
              <a:t>Quantification of iron deposition into the subcortical gray matter: </a:t>
            </a:r>
            <a:r>
              <a:rPr lang="en" sz="2300">
                <a:solidFill>
                  <a:srgbClr val="111111"/>
                </a:solidFill>
              </a:rPr>
              <a:t>normal values for each decade of age</a:t>
            </a:r>
            <a:endParaRPr sz="2100">
              <a:solidFill>
                <a:srgbClr val="111111"/>
              </a:solidFill>
            </a:endParaRPr>
          </a:p>
        </p:txBody>
      </p:sp>
      <p:pic>
        <p:nvPicPr>
          <p:cNvPr id="857" name="Google Shape;857;p95"/>
          <p:cNvPicPr preferRelativeResize="0"/>
          <p:nvPr/>
        </p:nvPicPr>
        <p:blipFill rotWithShape="1">
          <a:blip r:embed="rId3">
            <a:alphaModFix/>
          </a:blip>
          <a:srcRect t="10801"/>
          <a:stretch/>
        </p:blipFill>
        <p:spPr>
          <a:xfrm>
            <a:off x="919350" y="1418100"/>
            <a:ext cx="7698600" cy="3371850"/>
          </a:xfrm>
          <a:prstGeom prst="rect">
            <a:avLst/>
          </a:prstGeom>
          <a:noFill/>
          <a:ln>
            <a:noFill/>
          </a:ln>
        </p:spPr>
      </p:pic>
      <p:sp>
        <p:nvSpPr>
          <p:cNvPr id="858" name="Google Shape;858;p95"/>
          <p:cNvSpPr txBox="1"/>
          <p:nvPr/>
        </p:nvSpPr>
        <p:spPr>
          <a:xfrm>
            <a:off x="2085000" y="4704200"/>
            <a:ext cx="51051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https://doi.org/10.1148/radiol.2522081399</a:t>
            </a:r>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862"/>
        <p:cNvGrpSpPr/>
        <p:nvPr/>
      </p:nvGrpSpPr>
      <p:grpSpPr>
        <a:xfrm>
          <a:off x="0" y="0"/>
          <a:ext cx="0" cy="0"/>
          <a:chOff x="0" y="0"/>
          <a:chExt cx="0" cy="0"/>
        </a:xfrm>
      </p:grpSpPr>
      <p:pic>
        <p:nvPicPr>
          <p:cNvPr id="863" name="Google Shape;863;p96"/>
          <p:cNvPicPr preferRelativeResize="0"/>
          <p:nvPr/>
        </p:nvPicPr>
        <p:blipFill>
          <a:blip r:embed="rId3">
            <a:alphaModFix/>
          </a:blip>
          <a:stretch>
            <a:fillRect/>
          </a:stretch>
        </p:blipFill>
        <p:spPr>
          <a:xfrm>
            <a:off x="1809975" y="1117150"/>
            <a:ext cx="6466475" cy="3689200"/>
          </a:xfrm>
          <a:prstGeom prst="rect">
            <a:avLst/>
          </a:prstGeom>
          <a:noFill/>
          <a:ln>
            <a:noFill/>
          </a:ln>
        </p:spPr>
      </p:pic>
      <p:sp>
        <p:nvSpPr>
          <p:cNvPr id="864" name="Google Shape;864;p96"/>
          <p:cNvSpPr txBox="1"/>
          <p:nvPr/>
        </p:nvSpPr>
        <p:spPr>
          <a:xfrm>
            <a:off x="2414050" y="4694250"/>
            <a:ext cx="48627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https://onlinelibrary.wiley.com/doi/full/10.1002/jmri.21563</a:t>
            </a:r>
            <a:endParaRPr/>
          </a:p>
        </p:txBody>
      </p:sp>
      <p:sp>
        <p:nvSpPr>
          <p:cNvPr id="865" name="Google Shape;865;p96"/>
          <p:cNvSpPr txBox="1">
            <a:spLocks noGrp="1"/>
          </p:cNvSpPr>
          <p:nvPr>
            <p:ph type="title"/>
          </p:nvPr>
        </p:nvSpPr>
        <p:spPr>
          <a:xfrm>
            <a:off x="393300" y="649150"/>
            <a:ext cx="8750700" cy="468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300"/>
              <a:t>Quantification of iron deposition into the subcortical gray matter</a:t>
            </a:r>
            <a:endParaRPr sz="210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869"/>
        <p:cNvGrpSpPr/>
        <p:nvPr/>
      </p:nvGrpSpPr>
      <p:grpSpPr>
        <a:xfrm>
          <a:off x="0" y="0"/>
          <a:ext cx="0" cy="0"/>
          <a:chOff x="0" y="0"/>
          <a:chExt cx="0" cy="0"/>
        </a:xfrm>
      </p:grpSpPr>
      <p:pic>
        <p:nvPicPr>
          <p:cNvPr id="870" name="Google Shape;870;p97"/>
          <p:cNvPicPr preferRelativeResize="0"/>
          <p:nvPr/>
        </p:nvPicPr>
        <p:blipFill rotWithShape="1">
          <a:blip r:embed="rId3">
            <a:alphaModFix/>
          </a:blip>
          <a:srcRect l="18452" r="19207"/>
          <a:stretch/>
        </p:blipFill>
        <p:spPr>
          <a:xfrm>
            <a:off x="7825" y="4278625"/>
            <a:ext cx="1072250" cy="864875"/>
          </a:xfrm>
          <a:prstGeom prst="rect">
            <a:avLst/>
          </a:prstGeom>
          <a:noFill/>
          <a:ln>
            <a:noFill/>
          </a:ln>
        </p:spPr>
      </p:pic>
      <p:sp>
        <p:nvSpPr>
          <p:cNvPr id="871" name="Google Shape;871;p97"/>
          <p:cNvSpPr txBox="1"/>
          <p:nvPr/>
        </p:nvSpPr>
        <p:spPr>
          <a:xfrm>
            <a:off x="5607150" y="4769875"/>
            <a:ext cx="33852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900">
              <a:latin typeface="Montserrat"/>
              <a:ea typeface="Montserrat"/>
              <a:cs typeface="Montserrat"/>
              <a:sym typeface="Montserrat"/>
            </a:endParaRPr>
          </a:p>
        </p:txBody>
      </p:sp>
      <p:sp>
        <p:nvSpPr>
          <p:cNvPr id="872" name="Google Shape;872;p97"/>
          <p:cNvSpPr txBox="1"/>
          <p:nvPr/>
        </p:nvSpPr>
        <p:spPr>
          <a:xfrm>
            <a:off x="90900" y="565775"/>
            <a:ext cx="8962200" cy="1046700"/>
          </a:xfrm>
          <a:prstGeom prst="rect">
            <a:avLst/>
          </a:prstGeom>
          <a:noFill/>
          <a:ln>
            <a:noFill/>
          </a:ln>
        </p:spPr>
        <p:txBody>
          <a:bodyPr spcFirstLastPara="1" wrap="square" lIns="91425" tIns="91425" rIns="91425" bIns="91425" anchor="ctr" anchorCtr="0">
            <a:spAutoFit/>
          </a:bodyPr>
          <a:lstStyle/>
          <a:p>
            <a:pPr marL="0" marR="0" lvl="0" indent="457200" algn="ctr" rtl="0">
              <a:lnSpc>
                <a:spcPct val="100000"/>
              </a:lnSpc>
              <a:spcBef>
                <a:spcPts val="0"/>
              </a:spcBef>
              <a:spcAft>
                <a:spcPts val="0"/>
              </a:spcAft>
              <a:buNone/>
            </a:pPr>
            <a:r>
              <a:rPr lang="en" sz="2800">
                <a:solidFill>
                  <a:schemeClr val="dk1"/>
                </a:solidFill>
                <a:latin typeface="Alata"/>
                <a:ea typeface="Alata"/>
                <a:cs typeface="Alata"/>
                <a:sym typeface="Alata"/>
              </a:rPr>
              <a:t>1V-R2* metal quantification for neurodegenerative conditions.</a:t>
            </a:r>
            <a:endParaRPr sz="2800">
              <a:solidFill>
                <a:schemeClr val="dk1"/>
              </a:solidFill>
              <a:latin typeface="Alata"/>
              <a:ea typeface="Alata"/>
              <a:cs typeface="Alata"/>
              <a:sym typeface="Alata"/>
            </a:endParaRPr>
          </a:p>
        </p:txBody>
      </p:sp>
      <p:sp>
        <p:nvSpPr>
          <p:cNvPr id="873" name="Google Shape;873;p97"/>
          <p:cNvSpPr txBox="1"/>
          <p:nvPr/>
        </p:nvSpPr>
        <p:spPr>
          <a:xfrm>
            <a:off x="90900" y="1181375"/>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874" name="Google Shape;874;p97"/>
          <p:cNvSpPr txBox="1"/>
          <p:nvPr/>
        </p:nvSpPr>
        <p:spPr>
          <a:xfrm>
            <a:off x="641250" y="1828350"/>
            <a:ext cx="8351100" cy="16500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700"/>
              <a:t>“In receiver operating characteristic (ROC) analyses,</a:t>
            </a:r>
            <a:r>
              <a:rPr lang="en" sz="1700">
                <a:solidFill>
                  <a:srgbClr val="0000FF"/>
                </a:solidFill>
              </a:rPr>
              <a:t> the putamen</a:t>
            </a:r>
            <a:r>
              <a:rPr lang="en" sz="1700"/>
              <a:t> has been consistently demonstrated to have the highest area under the curve (AUC) values (~0.8–0.9) in </a:t>
            </a:r>
            <a:r>
              <a:rPr lang="en" sz="1700">
                <a:solidFill>
                  <a:srgbClr val="0000FF"/>
                </a:solidFill>
              </a:rPr>
              <a:t>differentiating MSA-p from PSP and PD</a:t>
            </a:r>
            <a:r>
              <a:rPr lang="en" sz="1700"/>
              <a:t> (34, 45, 46, 58, 59, 63). Furthermore, the</a:t>
            </a:r>
            <a:r>
              <a:rPr lang="en" sz="1700">
                <a:solidFill>
                  <a:srgbClr val="0000FF"/>
                </a:solidFill>
              </a:rPr>
              <a:t> red nucleus and globus pallidus</a:t>
            </a:r>
            <a:r>
              <a:rPr lang="en" sz="1700"/>
              <a:t> are the</a:t>
            </a:r>
            <a:r>
              <a:rPr lang="en" sz="1700">
                <a:solidFill>
                  <a:srgbClr val="0000FF"/>
                </a:solidFill>
              </a:rPr>
              <a:t> two most valuable nuclei in the diagnosis of PSP</a:t>
            </a:r>
            <a:r>
              <a:rPr lang="en" sz="1700"/>
              <a:t>”</a:t>
            </a:r>
            <a:endParaRPr sz="2000"/>
          </a:p>
        </p:txBody>
      </p:sp>
      <p:sp>
        <p:nvSpPr>
          <p:cNvPr id="875" name="Google Shape;875;p97"/>
          <p:cNvSpPr txBox="1"/>
          <p:nvPr/>
        </p:nvSpPr>
        <p:spPr>
          <a:xfrm>
            <a:off x="2077200" y="3934450"/>
            <a:ext cx="6151500" cy="523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100" u="sng">
                <a:solidFill>
                  <a:schemeClr val="hlink"/>
                </a:solidFill>
                <a:hlinkClick r:id="rId4"/>
              </a:rPr>
              <a:t>Brain Iron Accumulation in Atypical Parkinsonian Syndromes: in vivo MRI Evidences for Distinctive Patterns - PMC</a:t>
            </a:r>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879"/>
        <p:cNvGrpSpPr/>
        <p:nvPr/>
      </p:nvGrpSpPr>
      <p:grpSpPr>
        <a:xfrm>
          <a:off x="0" y="0"/>
          <a:ext cx="0" cy="0"/>
          <a:chOff x="0" y="0"/>
          <a:chExt cx="0" cy="0"/>
        </a:xfrm>
      </p:grpSpPr>
      <p:pic>
        <p:nvPicPr>
          <p:cNvPr id="880" name="Google Shape;880;p98"/>
          <p:cNvPicPr preferRelativeResize="0"/>
          <p:nvPr/>
        </p:nvPicPr>
        <p:blipFill>
          <a:blip r:embed="rId3">
            <a:alphaModFix/>
          </a:blip>
          <a:stretch>
            <a:fillRect/>
          </a:stretch>
        </p:blipFill>
        <p:spPr>
          <a:xfrm>
            <a:off x="4884788" y="1695650"/>
            <a:ext cx="3705225" cy="3190875"/>
          </a:xfrm>
          <a:prstGeom prst="rect">
            <a:avLst/>
          </a:prstGeom>
          <a:noFill/>
          <a:ln>
            <a:noFill/>
          </a:ln>
        </p:spPr>
      </p:pic>
      <p:pic>
        <p:nvPicPr>
          <p:cNvPr id="881" name="Google Shape;881;p98"/>
          <p:cNvPicPr preferRelativeResize="0"/>
          <p:nvPr/>
        </p:nvPicPr>
        <p:blipFill>
          <a:blip r:embed="rId4">
            <a:alphaModFix/>
          </a:blip>
          <a:stretch>
            <a:fillRect/>
          </a:stretch>
        </p:blipFill>
        <p:spPr>
          <a:xfrm>
            <a:off x="712813" y="1824250"/>
            <a:ext cx="4048125" cy="2933700"/>
          </a:xfrm>
          <a:prstGeom prst="rect">
            <a:avLst/>
          </a:prstGeom>
          <a:noFill/>
          <a:ln>
            <a:noFill/>
          </a:ln>
        </p:spPr>
      </p:pic>
      <p:sp>
        <p:nvSpPr>
          <p:cNvPr id="882" name="Google Shape;882;p98"/>
          <p:cNvSpPr txBox="1">
            <a:spLocks noGrp="1"/>
          </p:cNvSpPr>
          <p:nvPr>
            <p:ph type="title"/>
          </p:nvPr>
        </p:nvSpPr>
        <p:spPr>
          <a:xfrm>
            <a:off x="393300" y="649150"/>
            <a:ext cx="8750700" cy="468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100"/>
              <a:t>Quantification of iron deposition into the subcortical gray matter: R&gt;L substantia nigra and red nucleus as well as right globus pallidus</a:t>
            </a:r>
            <a:endParaRPr sz="190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886"/>
        <p:cNvGrpSpPr/>
        <p:nvPr/>
      </p:nvGrpSpPr>
      <p:grpSpPr>
        <a:xfrm>
          <a:off x="0" y="0"/>
          <a:ext cx="0" cy="0"/>
          <a:chOff x="0" y="0"/>
          <a:chExt cx="0" cy="0"/>
        </a:xfrm>
      </p:grpSpPr>
      <p:sp>
        <p:nvSpPr>
          <p:cNvPr id="887" name="Google Shape;887;p99"/>
          <p:cNvSpPr txBox="1">
            <a:spLocks noGrp="1"/>
          </p:cNvSpPr>
          <p:nvPr>
            <p:ph type="subTitle" idx="1"/>
          </p:nvPr>
        </p:nvSpPr>
        <p:spPr>
          <a:xfrm>
            <a:off x="714300" y="1206800"/>
            <a:ext cx="7715400" cy="3397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b="1"/>
          </a:p>
        </p:txBody>
      </p:sp>
      <p:sp>
        <p:nvSpPr>
          <p:cNvPr id="888" name="Google Shape;888;p99"/>
          <p:cNvSpPr txBox="1">
            <a:spLocks noGrp="1"/>
          </p:cNvSpPr>
          <p:nvPr>
            <p:ph type="title"/>
          </p:nvPr>
        </p:nvSpPr>
        <p:spPr>
          <a:xfrm>
            <a:off x="714300" y="540850"/>
            <a:ext cx="7715400" cy="468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200"/>
              <a:t>Cortical band sign..CBD, ALS, PLS… among others</a:t>
            </a:r>
            <a:endParaRPr sz="2200"/>
          </a:p>
        </p:txBody>
      </p:sp>
      <p:pic>
        <p:nvPicPr>
          <p:cNvPr id="889" name="Google Shape;889;p99"/>
          <p:cNvPicPr preferRelativeResize="0"/>
          <p:nvPr/>
        </p:nvPicPr>
        <p:blipFill>
          <a:blip r:embed="rId3">
            <a:alphaModFix/>
          </a:blip>
          <a:stretch>
            <a:fillRect/>
          </a:stretch>
        </p:blipFill>
        <p:spPr>
          <a:xfrm>
            <a:off x="714299" y="1206798"/>
            <a:ext cx="7715401" cy="3734628"/>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893"/>
        <p:cNvGrpSpPr/>
        <p:nvPr/>
      </p:nvGrpSpPr>
      <p:grpSpPr>
        <a:xfrm>
          <a:off x="0" y="0"/>
          <a:ext cx="0" cy="0"/>
          <a:chOff x="0" y="0"/>
          <a:chExt cx="0" cy="0"/>
        </a:xfrm>
      </p:grpSpPr>
      <p:sp>
        <p:nvSpPr>
          <p:cNvPr id="894" name="Google Shape;894;p100"/>
          <p:cNvSpPr txBox="1">
            <a:spLocks noGrp="1"/>
          </p:cNvSpPr>
          <p:nvPr>
            <p:ph type="title"/>
          </p:nvPr>
        </p:nvSpPr>
        <p:spPr>
          <a:xfrm>
            <a:off x="836125" y="662650"/>
            <a:ext cx="7715400" cy="468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Amyloid angiopathy: 25% positive on SWI</a:t>
            </a:r>
            <a:endParaRPr/>
          </a:p>
        </p:txBody>
      </p:sp>
      <p:pic>
        <p:nvPicPr>
          <p:cNvPr id="895" name="Google Shape;895;p100"/>
          <p:cNvPicPr preferRelativeResize="0"/>
          <p:nvPr/>
        </p:nvPicPr>
        <p:blipFill>
          <a:blip r:embed="rId3">
            <a:alphaModFix/>
          </a:blip>
          <a:stretch>
            <a:fillRect/>
          </a:stretch>
        </p:blipFill>
        <p:spPr>
          <a:xfrm>
            <a:off x="1737938" y="1242850"/>
            <a:ext cx="5553075" cy="3352800"/>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899"/>
        <p:cNvGrpSpPr/>
        <p:nvPr/>
      </p:nvGrpSpPr>
      <p:grpSpPr>
        <a:xfrm>
          <a:off x="0" y="0"/>
          <a:ext cx="0" cy="0"/>
          <a:chOff x="0" y="0"/>
          <a:chExt cx="0" cy="0"/>
        </a:xfrm>
      </p:grpSpPr>
      <p:pic>
        <p:nvPicPr>
          <p:cNvPr id="900" name="Google Shape;900;p101"/>
          <p:cNvPicPr preferRelativeResize="0"/>
          <p:nvPr/>
        </p:nvPicPr>
        <p:blipFill rotWithShape="1">
          <a:blip r:embed="rId3">
            <a:alphaModFix/>
          </a:blip>
          <a:srcRect l="18452" r="19207"/>
          <a:stretch/>
        </p:blipFill>
        <p:spPr>
          <a:xfrm>
            <a:off x="7825" y="4278625"/>
            <a:ext cx="1072250" cy="864875"/>
          </a:xfrm>
          <a:prstGeom prst="rect">
            <a:avLst/>
          </a:prstGeom>
          <a:noFill/>
          <a:ln>
            <a:noFill/>
          </a:ln>
        </p:spPr>
      </p:pic>
      <p:sp>
        <p:nvSpPr>
          <p:cNvPr id="901" name="Google Shape;901;p101"/>
          <p:cNvSpPr txBox="1"/>
          <p:nvPr/>
        </p:nvSpPr>
        <p:spPr>
          <a:xfrm>
            <a:off x="5607150" y="4769875"/>
            <a:ext cx="33852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900">
              <a:latin typeface="Montserrat"/>
              <a:ea typeface="Montserrat"/>
              <a:cs typeface="Montserrat"/>
              <a:sym typeface="Montserrat"/>
            </a:endParaRPr>
          </a:p>
        </p:txBody>
      </p:sp>
      <p:sp>
        <p:nvSpPr>
          <p:cNvPr id="902" name="Google Shape;902;p101"/>
          <p:cNvSpPr txBox="1"/>
          <p:nvPr/>
        </p:nvSpPr>
        <p:spPr>
          <a:xfrm>
            <a:off x="90900" y="565775"/>
            <a:ext cx="8962200" cy="1046700"/>
          </a:xfrm>
          <a:prstGeom prst="rect">
            <a:avLst/>
          </a:prstGeom>
          <a:noFill/>
          <a:ln>
            <a:noFill/>
          </a:ln>
        </p:spPr>
        <p:txBody>
          <a:bodyPr spcFirstLastPara="1" wrap="square" lIns="91425" tIns="91425" rIns="91425" bIns="91425" anchor="ctr" anchorCtr="0">
            <a:spAutoFit/>
          </a:bodyPr>
          <a:lstStyle/>
          <a:p>
            <a:pPr marL="0" marR="0" lvl="0" indent="457200" algn="ctr" rtl="0">
              <a:lnSpc>
                <a:spcPct val="100000"/>
              </a:lnSpc>
              <a:spcBef>
                <a:spcPts val="0"/>
              </a:spcBef>
              <a:spcAft>
                <a:spcPts val="0"/>
              </a:spcAft>
              <a:buNone/>
            </a:pPr>
            <a:r>
              <a:rPr lang="en" sz="2800">
                <a:solidFill>
                  <a:schemeClr val="dk1"/>
                </a:solidFill>
                <a:latin typeface="Alata"/>
                <a:ea typeface="Alata"/>
                <a:cs typeface="Alata"/>
                <a:sym typeface="Alata"/>
              </a:rPr>
              <a:t>Interseptal distance (ISD): CT or MRI, measures should be taken at the exact  AC-PC plane </a:t>
            </a:r>
            <a:endParaRPr sz="2800">
              <a:solidFill>
                <a:schemeClr val="dk1"/>
              </a:solidFill>
              <a:latin typeface="Alata"/>
              <a:ea typeface="Alata"/>
              <a:cs typeface="Alata"/>
              <a:sym typeface="Alata"/>
            </a:endParaRPr>
          </a:p>
        </p:txBody>
      </p:sp>
      <p:sp>
        <p:nvSpPr>
          <p:cNvPr id="903" name="Google Shape;903;p101"/>
          <p:cNvSpPr txBox="1"/>
          <p:nvPr/>
        </p:nvSpPr>
        <p:spPr>
          <a:xfrm>
            <a:off x="90900" y="1181375"/>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pic>
        <p:nvPicPr>
          <p:cNvPr id="904" name="Google Shape;904;p101"/>
          <p:cNvPicPr preferRelativeResize="0"/>
          <p:nvPr/>
        </p:nvPicPr>
        <p:blipFill>
          <a:blip r:embed="rId4">
            <a:alphaModFix/>
          </a:blip>
          <a:stretch>
            <a:fillRect/>
          </a:stretch>
        </p:blipFill>
        <p:spPr>
          <a:xfrm>
            <a:off x="1313024" y="1612475"/>
            <a:ext cx="7254804" cy="2883501"/>
          </a:xfrm>
          <a:prstGeom prst="rect">
            <a:avLst/>
          </a:prstGeom>
          <a:noFill/>
          <a:ln>
            <a:noFill/>
          </a:ln>
        </p:spPr>
      </p:pic>
      <p:sp>
        <p:nvSpPr>
          <p:cNvPr id="905" name="Google Shape;905;p101"/>
          <p:cNvSpPr txBox="1"/>
          <p:nvPr/>
        </p:nvSpPr>
        <p:spPr>
          <a:xfrm>
            <a:off x="1865225" y="4449463"/>
            <a:ext cx="6702600" cy="523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100" u="sng">
                <a:solidFill>
                  <a:schemeClr val="hlink"/>
                </a:solidFill>
                <a:hlinkClick r:id="rId5"/>
              </a:rPr>
              <a:t>Association of imaging abnormalities of the subcallosal septal area with Alzheimer's disease and mild cognitive impairment - Clinical Radiology</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00"/>
        <p:cNvGrpSpPr/>
        <p:nvPr/>
      </p:nvGrpSpPr>
      <p:grpSpPr>
        <a:xfrm>
          <a:off x="0" y="0"/>
          <a:ext cx="0" cy="0"/>
          <a:chOff x="0" y="0"/>
          <a:chExt cx="0" cy="0"/>
        </a:xfrm>
      </p:grpSpPr>
      <p:pic>
        <p:nvPicPr>
          <p:cNvPr id="401" name="Google Shape;401;p48"/>
          <p:cNvPicPr preferRelativeResize="0"/>
          <p:nvPr/>
        </p:nvPicPr>
        <p:blipFill rotWithShape="1">
          <a:blip r:embed="rId3">
            <a:alphaModFix/>
          </a:blip>
          <a:srcRect l="18452" r="19207"/>
          <a:stretch/>
        </p:blipFill>
        <p:spPr>
          <a:xfrm>
            <a:off x="7825" y="4278625"/>
            <a:ext cx="1072250" cy="864875"/>
          </a:xfrm>
          <a:prstGeom prst="rect">
            <a:avLst/>
          </a:prstGeom>
          <a:noFill/>
          <a:ln>
            <a:noFill/>
          </a:ln>
        </p:spPr>
      </p:pic>
      <p:sp>
        <p:nvSpPr>
          <p:cNvPr id="402" name="Google Shape;402;p48"/>
          <p:cNvSpPr txBox="1"/>
          <p:nvPr/>
        </p:nvSpPr>
        <p:spPr>
          <a:xfrm>
            <a:off x="5607150" y="4769875"/>
            <a:ext cx="33852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900">
              <a:latin typeface="Montserrat"/>
              <a:ea typeface="Montserrat"/>
              <a:cs typeface="Montserrat"/>
              <a:sym typeface="Montserrat"/>
            </a:endParaRPr>
          </a:p>
        </p:txBody>
      </p:sp>
      <p:sp>
        <p:nvSpPr>
          <p:cNvPr id="403" name="Google Shape;403;p48"/>
          <p:cNvSpPr txBox="1"/>
          <p:nvPr/>
        </p:nvSpPr>
        <p:spPr>
          <a:xfrm>
            <a:off x="90900" y="565775"/>
            <a:ext cx="8962200" cy="569400"/>
          </a:xfrm>
          <a:prstGeom prst="rect">
            <a:avLst/>
          </a:prstGeom>
          <a:noFill/>
          <a:ln>
            <a:noFill/>
          </a:ln>
        </p:spPr>
        <p:txBody>
          <a:bodyPr spcFirstLastPara="1" wrap="square" lIns="91425" tIns="91425" rIns="91425" bIns="91425" anchor="ctr" anchorCtr="0">
            <a:spAutoFit/>
          </a:bodyPr>
          <a:lstStyle/>
          <a:p>
            <a:pPr marL="0" marR="0" lvl="0" indent="457200" algn="ctr" rtl="0">
              <a:lnSpc>
                <a:spcPct val="100000"/>
              </a:lnSpc>
              <a:spcBef>
                <a:spcPts val="0"/>
              </a:spcBef>
              <a:spcAft>
                <a:spcPts val="0"/>
              </a:spcAft>
              <a:buNone/>
            </a:pPr>
            <a:r>
              <a:rPr lang="en" sz="2500">
                <a:solidFill>
                  <a:schemeClr val="dk1"/>
                </a:solidFill>
                <a:latin typeface="Alata"/>
                <a:ea typeface="Alata"/>
                <a:cs typeface="Alata"/>
                <a:sym typeface="Alata"/>
              </a:rPr>
              <a:t>Clinical context</a:t>
            </a:r>
            <a:endParaRPr sz="2500">
              <a:solidFill>
                <a:schemeClr val="dk1"/>
              </a:solidFill>
              <a:latin typeface="Alata"/>
              <a:ea typeface="Alata"/>
              <a:cs typeface="Alata"/>
              <a:sym typeface="Alata"/>
            </a:endParaRPr>
          </a:p>
        </p:txBody>
      </p:sp>
      <p:sp>
        <p:nvSpPr>
          <p:cNvPr id="404" name="Google Shape;404;p48"/>
          <p:cNvSpPr txBox="1"/>
          <p:nvPr/>
        </p:nvSpPr>
        <p:spPr>
          <a:xfrm>
            <a:off x="90900" y="1181375"/>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pic>
        <p:nvPicPr>
          <p:cNvPr id="405" name="Google Shape;405;p48"/>
          <p:cNvPicPr preferRelativeResize="0"/>
          <p:nvPr/>
        </p:nvPicPr>
        <p:blipFill>
          <a:blip r:embed="rId4">
            <a:alphaModFix/>
          </a:blip>
          <a:stretch>
            <a:fillRect/>
          </a:stretch>
        </p:blipFill>
        <p:spPr>
          <a:xfrm>
            <a:off x="682900" y="1024650"/>
            <a:ext cx="8131426" cy="3421975"/>
          </a:xfrm>
          <a:prstGeom prst="rect">
            <a:avLst/>
          </a:prstGeom>
          <a:noFill/>
          <a:ln>
            <a:noFill/>
          </a:ln>
        </p:spPr>
      </p:pic>
      <p:sp>
        <p:nvSpPr>
          <p:cNvPr id="406" name="Google Shape;406;p48"/>
          <p:cNvSpPr txBox="1"/>
          <p:nvPr/>
        </p:nvSpPr>
        <p:spPr>
          <a:xfrm>
            <a:off x="2459625" y="4510963"/>
            <a:ext cx="53292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https://jenniferbarney.substack.com/p/help-me-help-you</a:t>
            </a:r>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909"/>
        <p:cNvGrpSpPr/>
        <p:nvPr/>
      </p:nvGrpSpPr>
      <p:grpSpPr>
        <a:xfrm>
          <a:off x="0" y="0"/>
          <a:ext cx="0" cy="0"/>
          <a:chOff x="0" y="0"/>
          <a:chExt cx="0" cy="0"/>
        </a:xfrm>
      </p:grpSpPr>
      <p:pic>
        <p:nvPicPr>
          <p:cNvPr id="910" name="Google Shape;910;p102"/>
          <p:cNvPicPr preferRelativeResize="0"/>
          <p:nvPr/>
        </p:nvPicPr>
        <p:blipFill rotWithShape="1">
          <a:blip r:embed="rId3">
            <a:alphaModFix/>
          </a:blip>
          <a:srcRect l="18452" r="19207"/>
          <a:stretch/>
        </p:blipFill>
        <p:spPr>
          <a:xfrm>
            <a:off x="7825" y="4278625"/>
            <a:ext cx="1072250" cy="864875"/>
          </a:xfrm>
          <a:prstGeom prst="rect">
            <a:avLst/>
          </a:prstGeom>
          <a:noFill/>
          <a:ln>
            <a:noFill/>
          </a:ln>
        </p:spPr>
      </p:pic>
      <p:sp>
        <p:nvSpPr>
          <p:cNvPr id="911" name="Google Shape;911;p102"/>
          <p:cNvSpPr txBox="1"/>
          <p:nvPr/>
        </p:nvSpPr>
        <p:spPr>
          <a:xfrm>
            <a:off x="5607150" y="4769875"/>
            <a:ext cx="33852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900">
              <a:latin typeface="Montserrat"/>
              <a:ea typeface="Montserrat"/>
              <a:cs typeface="Montserrat"/>
              <a:sym typeface="Montserrat"/>
            </a:endParaRPr>
          </a:p>
        </p:txBody>
      </p:sp>
      <p:sp>
        <p:nvSpPr>
          <p:cNvPr id="912" name="Google Shape;912;p102"/>
          <p:cNvSpPr txBox="1"/>
          <p:nvPr/>
        </p:nvSpPr>
        <p:spPr>
          <a:xfrm>
            <a:off x="90900" y="565775"/>
            <a:ext cx="8962200" cy="615600"/>
          </a:xfrm>
          <a:prstGeom prst="rect">
            <a:avLst/>
          </a:prstGeom>
          <a:noFill/>
          <a:ln>
            <a:noFill/>
          </a:ln>
        </p:spPr>
        <p:txBody>
          <a:bodyPr spcFirstLastPara="1" wrap="square" lIns="91425" tIns="91425" rIns="91425" bIns="91425" anchor="ctr" anchorCtr="0">
            <a:spAutoFit/>
          </a:bodyPr>
          <a:lstStyle/>
          <a:p>
            <a:pPr marL="0" marR="0" lvl="0" indent="457200" algn="ctr" rtl="0">
              <a:lnSpc>
                <a:spcPct val="100000"/>
              </a:lnSpc>
              <a:spcBef>
                <a:spcPts val="0"/>
              </a:spcBef>
              <a:spcAft>
                <a:spcPts val="0"/>
              </a:spcAft>
              <a:buNone/>
            </a:pPr>
            <a:r>
              <a:rPr lang="en" sz="2800">
                <a:solidFill>
                  <a:schemeClr val="dk1"/>
                </a:solidFill>
                <a:latin typeface="Alata"/>
                <a:ea typeface="Alata"/>
                <a:cs typeface="Alata"/>
                <a:sym typeface="Alata"/>
              </a:rPr>
              <a:t>Interseptal distance (ISD): CT or MRI </a:t>
            </a:r>
            <a:endParaRPr sz="2800">
              <a:solidFill>
                <a:schemeClr val="dk1"/>
              </a:solidFill>
              <a:latin typeface="Alata"/>
              <a:ea typeface="Alata"/>
              <a:cs typeface="Alata"/>
              <a:sym typeface="Alata"/>
            </a:endParaRPr>
          </a:p>
        </p:txBody>
      </p:sp>
      <p:sp>
        <p:nvSpPr>
          <p:cNvPr id="913" name="Google Shape;913;p102"/>
          <p:cNvSpPr txBox="1"/>
          <p:nvPr/>
        </p:nvSpPr>
        <p:spPr>
          <a:xfrm>
            <a:off x="90900" y="1181375"/>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914" name="Google Shape;914;p102"/>
          <p:cNvSpPr txBox="1"/>
          <p:nvPr/>
        </p:nvSpPr>
        <p:spPr>
          <a:xfrm>
            <a:off x="1865225" y="4449463"/>
            <a:ext cx="6702600" cy="523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100" u="sng">
                <a:solidFill>
                  <a:schemeClr val="hlink"/>
                </a:solidFill>
                <a:hlinkClick r:id="rId4"/>
              </a:rPr>
              <a:t>Association of imaging abnormalities of the subcallosal septal area with Alzheimer's disease and mild cognitive impairment - Clinical Radiology</a:t>
            </a:r>
            <a:endParaRPr/>
          </a:p>
        </p:txBody>
      </p:sp>
      <p:pic>
        <p:nvPicPr>
          <p:cNvPr id="915" name="Google Shape;915;p102"/>
          <p:cNvPicPr preferRelativeResize="0"/>
          <p:nvPr/>
        </p:nvPicPr>
        <p:blipFill>
          <a:blip r:embed="rId5">
            <a:alphaModFix/>
          </a:blip>
          <a:stretch>
            <a:fillRect/>
          </a:stretch>
        </p:blipFill>
        <p:spPr>
          <a:xfrm>
            <a:off x="1354850" y="1326600"/>
            <a:ext cx="6575601" cy="2977645"/>
          </a:xfrm>
          <a:prstGeom prst="rect">
            <a:avLst/>
          </a:prstGeom>
          <a:noFill/>
          <a:ln>
            <a:noFill/>
          </a:ln>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919"/>
        <p:cNvGrpSpPr/>
        <p:nvPr/>
      </p:nvGrpSpPr>
      <p:grpSpPr>
        <a:xfrm>
          <a:off x="0" y="0"/>
          <a:ext cx="0" cy="0"/>
          <a:chOff x="0" y="0"/>
          <a:chExt cx="0" cy="0"/>
        </a:xfrm>
      </p:grpSpPr>
      <p:pic>
        <p:nvPicPr>
          <p:cNvPr id="920" name="Google Shape;920;p103"/>
          <p:cNvPicPr preferRelativeResize="0"/>
          <p:nvPr/>
        </p:nvPicPr>
        <p:blipFill rotWithShape="1">
          <a:blip r:embed="rId3">
            <a:alphaModFix/>
          </a:blip>
          <a:srcRect l="18452" r="19207"/>
          <a:stretch/>
        </p:blipFill>
        <p:spPr>
          <a:xfrm>
            <a:off x="7825" y="4278625"/>
            <a:ext cx="1072250" cy="864875"/>
          </a:xfrm>
          <a:prstGeom prst="rect">
            <a:avLst/>
          </a:prstGeom>
          <a:noFill/>
          <a:ln>
            <a:noFill/>
          </a:ln>
        </p:spPr>
      </p:pic>
      <p:sp>
        <p:nvSpPr>
          <p:cNvPr id="921" name="Google Shape;921;p103"/>
          <p:cNvSpPr txBox="1"/>
          <p:nvPr/>
        </p:nvSpPr>
        <p:spPr>
          <a:xfrm>
            <a:off x="5607150" y="4769875"/>
            <a:ext cx="33852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900">
              <a:latin typeface="Montserrat"/>
              <a:ea typeface="Montserrat"/>
              <a:cs typeface="Montserrat"/>
              <a:sym typeface="Montserrat"/>
            </a:endParaRPr>
          </a:p>
        </p:txBody>
      </p:sp>
      <p:sp>
        <p:nvSpPr>
          <p:cNvPr id="922" name="Google Shape;922;p103"/>
          <p:cNvSpPr txBox="1"/>
          <p:nvPr/>
        </p:nvSpPr>
        <p:spPr>
          <a:xfrm>
            <a:off x="90900" y="565775"/>
            <a:ext cx="8962200" cy="615600"/>
          </a:xfrm>
          <a:prstGeom prst="rect">
            <a:avLst/>
          </a:prstGeom>
          <a:noFill/>
          <a:ln>
            <a:noFill/>
          </a:ln>
        </p:spPr>
        <p:txBody>
          <a:bodyPr spcFirstLastPara="1" wrap="square" lIns="91425" tIns="91425" rIns="91425" bIns="91425" anchor="ctr" anchorCtr="0">
            <a:spAutoFit/>
          </a:bodyPr>
          <a:lstStyle/>
          <a:p>
            <a:pPr marL="0" marR="0" lvl="0" indent="457200" algn="ctr" rtl="0">
              <a:lnSpc>
                <a:spcPct val="100000"/>
              </a:lnSpc>
              <a:spcBef>
                <a:spcPts val="0"/>
              </a:spcBef>
              <a:spcAft>
                <a:spcPts val="0"/>
              </a:spcAft>
              <a:buNone/>
            </a:pPr>
            <a:r>
              <a:rPr lang="en" sz="2800">
                <a:solidFill>
                  <a:schemeClr val="dk1"/>
                </a:solidFill>
                <a:latin typeface="Alata"/>
                <a:ea typeface="Alata"/>
                <a:cs typeface="Alata"/>
                <a:sym typeface="Alata"/>
              </a:rPr>
              <a:t>Interseptal distance (ISD): CT or MRI </a:t>
            </a:r>
            <a:endParaRPr sz="2800">
              <a:solidFill>
                <a:schemeClr val="dk1"/>
              </a:solidFill>
              <a:latin typeface="Alata"/>
              <a:ea typeface="Alata"/>
              <a:cs typeface="Alata"/>
              <a:sym typeface="Alata"/>
            </a:endParaRPr>
          </a:p>
        </p:txBody>
      </p:sp>
      <p:sp>
        <p:nvSpPr>
          <p:cNvPr id="923" name="Google Shape;923;p103"/>
          <p:cNvSpPr txBox="1"/>
          <p:nvPr/>
        </p:nvSpPr>
        <p:spPr>
          <a:xfrm>
            <a:off x="90900" y="1181375"/>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924" name="Google Shape;924;p103"/>
          <p:cNvSpPr txBox="1"/>
          <p:nvPr/>
        </p:nvSpPr>
        <p:spPr>
          <a:xfrm>
            <a:off x="1865225" y="4449463"/>
            <a:ext cx="6702600" cy="523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100" u="sng">
                <a:solidFill>
                  <a:schemeClr val="hlink"/>
                </a:solidFill>
                <a:hlinkClick r:id="rId4"/>
              </a:rPr>
              <a:t>Association of imaging abnormalities of the subcallosal septal area with Alzheimer's disease and mild cognitive impairment - Clinical Radiology</a:t>
            </a:r>
            <a:endParaRPr/>
          </a:p>
        </p:txBody>
      </p:sp>
      <p:pic>
        <p:nvPicPr>
          <p:cNvPr id="925" name="Google Shape;925;p103"/>
          <p:cNvPicPr preferRelativeResize="0"/>
          <p:nvPr/>
        </p:nvPicPr>
        <p:blipFill>
          <a:blip r:embed="rId5">
            <a:alphaModFix/>
          </a:blip>
          <a:stretch>
            <a:fillRect/>
          </a:stretch>
        </p:blipFill>
        <p:spPr>
          <a:xfrm>
            <a:off x="1762088" y="1336325"/>
            <a:ext cx="6363437" cy="2801000"/>
          </a:xfrm>
          <a:prstGeom prst="rect">
            <a:avLst/>
          </a:prstGeom>
          <a:noFill/>
          <a:ln>
            <a:noFill/>
          </a:ln>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929"/>
        <p:cNvGrpSpPr/>
        <p:nvPr/>
      </p:nvGrpSpPr>
      <p:grpSpPr>
        <a:xfrm>
          <a:off x="0" y="0"/>
          <a:ext cx="0" cy="0"/>
          <a:chOff x="0" y="0"/>
          <a:chExt cx="0" cy="0"/>
        </a:xfrm>
      </p:grpSpPr>
      <p:pic>
        <p:nvPicPr>
          <p:cNvPr id="930" name="Google Shape;930;p104"/>
          <p:cNvPicPr preferRelativeResize="0"/>
          <p:nvPr/>
        </p:nvPicPr>
        <p:blipFill rotWithShape="1">
          <a:blip r:embed="rId3">
            <a:alphaModFix/>
          </a:blip>
          <a:srcRect l="18452" r="19207"/>
          <a:stretch/>
        </p:blipFill>
        <p:spPr>
          <a:xfrm>
            <a:off x="7825" y="4278625"/>
            <a:ext cx="1072250" cy="864875"/>
          </a:xfrm>
          <a:prstGeom prst="rect">
            <a:avLst/>
          </a:prstGeom>
          <a:noFill/>
          <a:ln>
            <a:noFill/>
          </a:ln>
        </p:spPr>
      </p:pic>
      <p:sp>
        <p:nvSpPr>
          <p:cNvPr id="931" name="Google Shape;931;p104"/>
          <p:cNvSpPr txBox="1"/>
          <p:nvPr/>
        </p:nvSpPr>
        <p:spPr>
          <a:xfrm>
            <a:off x="5607150" y="4769875"/>
            <a:ext cx="33852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900">
              <a:latin typeface="Montserrat"/>
              <a:ea typeface="Montserrat"/>
              <a:cs typeface="Montserrat"/>
              <a:sym typeface="Montserrat"/>
            </a:endParaRPr>
          </a:p>
        </p:txBody>
      </p:sp>
      <p:sp>
        <p:nvSpPr>
          <p:cNvPr id="932" name="Google Shape;932;p104"/>
          <p:cNvSpPr txBox="1"/>
          <p:nvPr/>
        </p:nvSpPr>
        <p:spPr>
          <a:xfrm>
            <a:off x="90900" y="565775"/>
            <a:ext cx="8962200" cy="615600"/>
          </a:xfrm>
          <a:prstGeom prst="rect">
            <a:avLst/>
          </a:prstGeom>
          <a:noFill/>
          <a:ln>
            <a:noFill/>
          </a:ln>
        </p:spPr>
        <p:txBody>
          <a:bodyPr spcFirstLastPara="1" wrap="square" lIns="91425" tIns="91425" rIns="91425" bIns="91425" anchor="ctr" anchorCtr="0">
            <a:spAutoFit/>
          </a:bodyPr>
          <a:lstStyle/>
          <a:p>
            <a:pPr marL="0" marR="0" lvl="0" indent="457200" algn="ctr" rtl="0">
              <a:lnSpc>
                <a:spcPct val="100000"/>
              </a:lnSpc>
              <a:spcBef>
                <a:spcPts val="0"/>
              </a:spcBef>
              <a:spcAft>
                <a:spcPts val="0"/>
              </a:spcAft>
              <a:buNone/>
            </a:pPr>
            <a:r>
              <a:rPr lang="en" sz="2800">
                <a:solidFill>
                  <a:schemeClr val="dk1"/>
                </a:solidFill>
                <a:latin typeface="Alata"/>
                <a:ea typeface="Alata"/>
                <a:cs typeface="Alata"/>
                <a:sym typeface="Alata"/>
              </a:rPr>
              <a:t>Interseptal distance (ISD): CT or MRI </a:t>
            </a:r>
            <a:endParaRPr sz="2800">
              <a:solidFill>
                <a:schemeClr val="dk1"/>
              </a:solidFill>
              <a:latin typeface="Alata"/>
              <a:ea typeface="Alata"/>
              <a:cs typeface="Alata"/>
              <a:sym typeface="Alata"/>
            </a:endParaRPr>
          </a:p>
        </p:txBody>
      </p:sp>
      <p:sp>
        <p:nvSpPr>
          <p:cNvPr id="933" name="Google Shape;933;p104"/>
          <p:cNvSpPr txBox="1"/>
          <p:nvPr/>
        </p:nvSpPr>
        <p:spPr>
          <a:xfrm>
            <a:off x="90900" y="1181375"/>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934" name="Google Shape;934;p104"/>
          <p:cNvSpPr txBox="1"/>
          <p:nvPr/>
        </p:nvSpPr>
        <p:spPr>
          <a:xfrm>
            <a:off x="1865225" y="4449463"/>
            <a:ext cx="6702600" cy="523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100" u="sng">
                <a:solidFill>
                  <a:schemeClr val="hlink"/>
                </a:solidFill>
                <a:hlinkClick r:id="rId4"/>
              </a:rPr>
              <a:t>Association of imaging abnormalities of the subcallosal septal area with Alzheimer's disease and mild cognitive impairment - Clinical Radiology</a:t>
            </a:r>
            <a:endParaRPr/>
          </a:p>
        </p:txBody>
      </p:sp>
      <p:pic>
        <p:nvPicPr>
          <p:cNvPr id="935" name="Google Shape;935;p104"/>
          <p:cNvPicPr preferRelativeResize="0"/>
          <p:nvPr/>
        </p:nvPicPr>
        <p:blipFill>
          <a:blip r:embed="rId5">
            <a:alphaModFix/>
          </a:blip>
          <a:stretch>
            <a:fillRect/>
          </a:stretch>
        </p:blipFill>
        <p:spPr>
          <a:xfrm>
            <a:off x="152400" y="1441263"/>
            <a:ext cx="8839199" cy="2260974"/>
          </a:xfrm>
          <a:prstGeom prst="rect">
            <a:avLst/>
          </a:prstGeom>
          <a:noFill/>
          <a:ln>
            <a:noFill/>
          </a:ln>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939"/>
        <p:cNvGrpSpPr/>
        <p:nvPr/>
      </p:nvGrpSpPr>
      <p:grpSpPr>
        <a:xfrm>
          <a:off x="0" y="0"/>
          <a:ext cx="0" cy="0"/>
          <a:chOff x="0" y="0"/>
          <a:chExt cx="0" cy="0"/>
        </a:xfrm>
      </p:grpSpPr>
      <p:pic>
        <p:nvPicPr>
          <p:cNvPr id="940" name="Google Shape;940;p105"/>
          <p:cNvPicPr preferRelativeResize="0"/>
          <p:nvPr/>
        </p:nvPicPr>
        <p:blipFill rotWithShape="1">
          <a:blip r:embed="rId3">
            <a:alphaModFix/>
          </a:blip>
          <a:srcRect l="18452" r="19207"/>
          <a:stretch/>
        </p:blipFill>
        <p:spPr>
          <a:xfrm>
            <a:off x="7825" y="4278625"/>
            <a:ext cx="1072250" cy="864875"/>
          </a:xfrm>
          <a:prstGeom prst="rect">
            <a:avLst/>
          </a:prstGeom>
          <a:noFill/>
          <a:ln>
            <a:noFill/>
          </a:ln>
        </p:spPr>
      </p:pic>
      <p:sp>
        <p:nvSpPr>
          <p:cNvPr id="941" name="Google Shape;941;p105"/>
          <p:cNvSpPr txBox="1"/>
          <p:nvPr/>
        </p:nvSpPr>
        <p:spPr>
          <a:xfrm>
            <a:off x="5607150" y="4769875"/>
            <a:ext cx="33852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900">
              <a:latin typeface="Montserrat"/>
              <a:ea typeface="Montserrat"/>
              <a:cs typeface="Montserrat"/>
              <a:sym typeface="Montserrat"/>
            </a:endParaRPr>
          </a:p>
        </p:txBody>
      </p:sp>
      <p:sp>
        <p:nvSpPr>
          <p:cNvPr id="942" name="Google Shape;942;p105"/>
          <p:cNvSpPr txBox="1"/>
          <p:nvPr/>
        </p:nvSpPr>
        <p:spPr>
          <a:xfrm>
            <a:off x="372300" y="2122200"/>
            <a:ext cx="8399400" cy="615600"/>
          </a:xfrm>
          <a:prstGeom prst="rect">
            <a:avLst/>
          </a:prstGeom>
          <a:noFill/>
          <a:ln>
            <a:noFill/>
          </a:ln>
        </p:spPr>
        <p:txBody>
          <a:bodyPr spcFirstLastPara="1" wrap="square" lIns="91425" tIns="91425" rIns="91425" bIns="91425" anchor="ctr" anchorCtr="0">
            <a:spAutoFit/>
          </a:bodyPr>
          <a:lstStyle/>
          <a:p>
            <a:pPr marL="0" marR="0" lvl="0" indent="457200" algn="ctr" rtl="0">
              <a:lnSpc>
                <a:spcPct val="100000"/>
              </a:lnSpc>
              <a:spcBef>
                <a:spcPts val="0"/>
              </a:spcBef>
              <a:spcAft>
                <a:spcPts val="0"/>
              </a:spcAft>
              <a:buNone/>
            </a:pPr>
            <a:r>
              <a:rPr lang="en" sz="2800">
                <a:solidFill>
                  <a:schemeClr val="dk1"/>
                </a:solidFill>
                <a:latin typeface="Alata"/>
                <a:ea typeface="Alata"/>
                <a:cs typeface="Alata"/>
                <a:sym typeface="Alata"/>
              </a:rPr>
              <a:t>3. Case based approach to dementia diagnosis.</a:t>
            </a:r>
            <a:endParaRPr sz="2800">
              <a:solidFill>
                <a:schemeClr val="dk1"/>
              </a:solidFill>
              <a:latin typeface="Alata"/>
              <a:ea typeface="Alata"/>
              <a:cs typeface="Alata"/>
              <a:sym typeface="Alata"/>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946"/>
        <p:cNvGrpSpPr/>
        <p:nvPr/>
      </p:nvGrpSpPr>
      <p:grpSpPr>
        <a:xfrm>
          <a:off x="0" y="0"/>
          <a:ext cx="0" cy="0"/>
          <a:chOff x="0" y="0"/>
          <a:chExt cx="0" cy="0"/>
        </a:xfrm>
      </p:grpSpPr>
      <p:pic>
        <p:nvPicPr>
          <p:cNvPr id="947" name="Google Shape;947;p106"/>
          <p:cNvPicPr preferRelativeResize="0"/>
          <p:nvPr/>
        </p:nvPicPr>
        <p:blipFill rotWithShape="1">
          <a:blip r:embed="rId3">
            <a:alphaModFix/>
          </a:blip>
          <a:srcRect l="18452" r="19207"/>
          <a:stretch/>
        </p:blipFill>
        <p:spPr>
          <a:xfrm>
            <a:off x="7825" y="4278625"/>
            <a:ext cx="1072250" cy="864875"/>
          </a:xfrm>
          <a:prstGeom prst="rect">
            <a:avLst/>
          </a:prstGeom>
          <a:noFill/>
          <a:ln>
            <a:noFill/>
          </a:ln>
        </p:spPr>
      </p:pic>
      <p:sp>
        <p:nvSpPr>
          <p:cNvPr id="948" name="Google Shape;948;p106"/>
          <p:cNvSpPr txBox="1"/>
          <p:nvPr/>
        </p:nvSpPr>
        <p:spPr>
          <a:xfrm>
            <a:off x="5607150" y="4769875"/>
            <a:ext cx="33852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900">
              <a:latin typeface="Montserrat"/>
              <a:ea typeface="Montserrat"/>
              <a:cs typeface="Montserrat"/>
              <a:sym typeface="Montserrat"/>
            </a:endParaRPr>
          </a:p>
        </p:txBody>
      </p:sp>
      <p:sp>
        <p:nvSpPr>
          <p:cNvPr id="949" name="Google Shape;949;p106"/>
          <p:cNvSpPr txBox="1"/>
          <p:nvPr/>
        </p:nvSpPr>
        <p:spPr>
          <a:xfrm>
            <a:off x="90900" y="565775"/>
            <a:ext cx="8962200" cy="4494600"/>
          </a:xfrm>
          <a:prstGeom prst="rect">
            <a:avLst/>
          </a:prstGeom>
          <a:noFill/>
          <a:ln>
            <a:noFill/>
          </a:ln>
        </p:spPr>
        <p:txBody>
          <a:bodyPr spcFirstLastPara="1" wrap="square" lIns="91425" tIns="91425" rIns="91425" bIns="91425" anchor="ctr" anchorCtr="0">
            <a:spAutoFit/>
          </a:bodyPr>
          <a:lstStyle/>
          <a:p>
            <a:pPr marL="0" marR="0" lvl="0" indent="457200" algn="ctr" rtl="0">
              <a:lnSpc>
                <a:spcPct val="100000"/>
              </a:lnSpc>
              <a:spcBef>
                <a:spcPts val="0"/>
              </a:spcBef>
              <a:spcAft>
                <a:spcPts val="0"/>
              </a:spcAft>
              <a:buNone/>
            </a:pPr>
            <a:r>
              <a:rPr lang="en" sz="2800">
                <a:solidFill>
                  <a:srgbClr val="000B3A"/>
                </a:solidFill>
                <a:latin typeface="Alata"/>
                <a:ea typeface="Alata"/>
                <a:cs typeface="Alata"/>
                <a:sym typeface="Alata"/>
              </a:rPr>
              <a:t>1-Dementia diagnosis ground rules: </a:t>
            </a:r>
            <a:endParaRPr sz="2800">
              <a:solidFill>
                <a:srgbClr val="000B3A"/>
              </a:solidFill>
              <a:latin typeface="Alata"/>
              <a:ea typeface="Alata"/>
              <a:cs typeface="Alata"/>
              <a:sym typeface="Alata"/>
            </a:endParaRPr>
          </a:p>
          <a:p>
            <a:pPr marL="0" marR="0" lvl="0" indent="457200" algn="ctr" rtl="0">
              <a:lnSpc>
                <a:spcPct val="100000"/>
              </a:lnSpc>
              <a:spcBef>
                <a:spcPts val="0"/>
              </a:spcBef>
              <a:spcAft>
                <a:spcPts val="0"/>
              </a:spcAft>
              <a:buNone/>
            </a:pPr>
            <a:endParaRPr sz="2800">
              <a:solidFill>
                <a:schemeClr val="dk1"/>
              </a:solidFill>
              <a:latin typeface="Alata"/>
              <a:ea typeface="Alata"/>
              <a:cs typeface="Alata"/>
              <a:sym typeface="Alata"/>
            </a:endParaRPr>
          </a:p>
          <a:p>
            <a:pPr marL="0" marR="0" lvl="0" indent="457200" algn="ctr" rtl="0">
              <a:lnSpc>
                <a:spcPct val="100000"/>
              </a:lnSpc>
              <a:spcBef>
                <a:spcPts val="0"/>
              </a:spcBef>
              <a:spcAft>
                <a:spcPts val="0"/>
              </a:spcAft>
              <a:buNone/>
            </a:pPr>
            <a:r>
              <a:rPr lang="en" sz="2800">
                <a:solidFill>
                  <a:schemeClr val="dk1"/>
                </a:solidFill>
                <a:latin typeface="Alata"/>
                <a:ea typeface="Alata"/>
                <a:cs typeface="Alata"/>
                <a:sym typeface="Alata"/>
              </a:rPr>
              <a:t>A-Ruling out organic causes </a:t>
            </a:r>
            <a:endParaRPr sz="2800">
              <a:solidFill>
                <a:schemeClr val="dk1"/>
              </a:solidFill>
              <a:latin typeface="Alata"/>
              <a:ea typeface="Alata"/>
              <a:cs typeface="Alata"/>
              <a:sym typeface="Alata"/>
            </a:endParaRPr>
          </a:p>
          <a:p>
            <a:pPr marL="0" marR="0" lvl="0" indent="457200" algn="ctr" rtl="0">
              <a:lnSpc>
                <a:spcPct val="100000"/>
              </a:lnSpc>
              <a:spcBef>
                <a:spcPts val="0"/>
              </a:spcBef>
              <a:spcAft>
                <a:spcPts val="0"/>
              </a:spcAft>
              <a:buNone/>
            </a:pPr>
            <a:endParaRPr sz="2800">
              <a:solidFill>
                <a:schemeClr val="dk1"/>
              </a:solidFill>
              <a:latin typeface="Alata"/>
              <a:ea typeface="Alata"/>
              <a:cs typeface="Alata"/>
              <a:sym typeface="Alata"/>
            </a:endParaRPr>
          </a:p>
          <a:p>
            <a:pPr marL="0" marR="0" lvl="0" indent="457200" algn="ctr" rtl="0">
              <a:lnSpc>
                <a:spcPct val="100000"/>
              </a:lnSpc>
              <a:spcBef>
                <a:spcPts val="0"/>
              </a:spcBef>
              <a:spcAft>
                <a:spcPts val="0"/>
              </a:spcAft>
              <a:buNone/>
            </a:pPr>
            <a:r>
              <a:rPr lang="en" sz="2800">
                <a:solidFill>
                  <a:schemeClr val="dk1"/>
                </a:solidFill>
                <a:latin typeface="Alata"/>
                <a:ea typeface="Alata"/>
                <a:cs typeface="Alata"/>
                <a:sym typeface="Alata"/>
              </a:rPr>
              <a:t>B-Ruling out double pathologies</a:t>
            </a:r>
            <a:endParaRPr sz="2800">
              <a:solidFill>
                <a:schemeClr val="dk1"/>
              </a:solidFill>
              <a:latin typeface="Alata"/>
              <a:ea typeface="Alata"/>
              <a:cs typeface="Alata"/>
              <a:sym typeface="Alata"/>
            </a:endParaRPr>
          </a:p>
          <a:p>
            <a:pPr marL="0" marR="0" lvl="0" indent="457200" algn="ctr" rtl="0">
              <a:lnSpc>
                <a:spcPct val="100000"/>
              </a:lnSpc>
              <a:spcBef>
                <a:spcPts val="0"/>
              </a:spcBef>
              <a:spcAft>
                <a:spcPts val="0"/>
              </a:spcAft>
              <a:buNone/>
            </a:pPr>
            <a:endParaRPr sz="2800">
              <a:solidFill>
                <a:schemeClr val="dk1"/>
              </a:solidFill>
              <a:latin typeface="Alata"/>
              <a:ea typeface="Alata"/>
              <a:cs typeface="Alata"/>
              <a:sym typeface="Alata"/>
            </a:endParaRPr>
          </a:p>
          <a:p>
            <a:pPr marL="0" marR="0" lvl="0" indent="457200" algn="ctr" rtl="0">
              <a:lnSpc>
                <a:spcPct val="100000"/>
              </a:lnSpc>
              <a:spcBef>
                <a:spcPts val="0"/>
              </a:spcBef>
              <a:spcAft>
                <a:spcPts val="0"/>
              </a:spcAft>
              <a:buNone/>
            </a:pPr>
            <a:r>
              <a:rPr lang="en" sz="2800">
                <a:solidFill>
                  <a:schemeClr val="dk1"/>
                </a:solidFill>
                <a:latin typeface="Alata"/>
                <a:ea typeface="Alata"/>
                <a:cs typeface="Alata"/>
                <a:sym typeface="Alata"/>
              </a:rPr>
              <a:t>c-Follow up is a key while piecing your findings together</a:t>
            </a:r>
            <a:endParaRPr sz="2800">
              <a:solidFill>
                <a:schemeClr val="dk1"/>
              </a:solidFill>
              <a:latin typeface="Alata"/>
              <a:ea typeface="Alata"/>
              <a:cs typeface="Alata"/>
              <a:sym typeface="Alata"/>
            </a:endParaRPr>
          </a:p>
          <a:p>
            <a:pPr marL="0" marR="0" lvl="0" indent="457200" algn="ctr" rtl="0">
              <a:lnSpc>
                <a:spcPct val="100000"/>
              </a:lnSpc>
              <a:spcBef>
                <a:spcPts val="0"/>
              </a:spcBef>
              <a:spcAft>
                <a:spcPts val="0"/>
              </a:spcAft>
              <a:buNone/>
            </a:pPr>
            <a:endParaRPr sz="2800">
              <a:solidFill>
                <a:schemeClr val="dk1"/>
              </a:solidFill>
              <a:latin typeface="Alata"/>
              <a:ea typeface="Alata"/>
              <a:cs typeface="Alata"/>
              <a:sym typeface="Alata"/>
            </a:endParaRPr>
          </a:p>
          <a:p>
            <a:pPr marL="0" marR="0" lvl="0" indent="457200" algn="ctr" rtl="0">
              <a:lnSpc>
                <a:spcPct val="100000"/>
              </a:lnSpc>
              <a:spcBef>
                <a:spcPts val="0"/>
              </a:spcBef>
              <a:spcAft>
                <a:spcPts val="0"/>
              </a:spcAft>
              <a:buNone/>
            </a:pPr>
            <a:endParaRPr sz="2800">
              <a:solidFill>
                <a:schemeClr val="dk1"/>
              </a:solidFill>
              <a:latin typeface="Alata"/>
              <a:ea typeface="Alata"/>
              <a:cs typeface="Alata"/>
              <a:sym typeface="Alata"/>
            </a:endParaRPr>
          </a:p>
        </p:txBody>
      </p:sp>
      <p:sp>
        <p:nvSpPr>
          <p:cNvPr id="950" name="Google Shape;950;p106"/>
          <p:cNvSpPr txBox="1"/>
          <p:nvPr/>
        </p:nvSpPr>
        <p:spPr>
          <a:xfrm>
            <a:off x="1883975" y="2110925"/>
            <a:ext cx="6411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954"/>
        <p:cNvGrpSpPr/>
        <p:nvPr/>
      </p:nvGrpSpPr>
      <p:grpSpPr>
        <a:xfrm>
          <a:off x="0" y="0"/>
          <a:ext cx="0" cy="0"/>
          <a:chOff x="0" y="0"/>
          <a:chExt cx="0" cy="0"/>
        </a:xfrm>
      </p:grpSpPr>
      <p:pic>
        <p:nvPicPr>
          <p:cNvPr id="955" name="Google Shape;955;p107"/>
          <p:cNvPicPr preferRelativeResize="0"/>
          <p:nvPr/>
        </p:nvPicPr>
        <p:blipFill rotWithShape="1">
          <a:blip r:embed="rId3">
            <a:alphaModFix/>
          </a:blip>
          <a:srcRect l="18452" r="19207"/>
          <a:stretch/>
        </p:blipFill>
        <p:spPr>
          <a:xfrm>
            <a:off x="7825" y="4278625"/>
            <a:ext cx="1072250" cy="864875"/>
          </a:xfrm>
          <a:prstGeom prst="rect">
            <a:avLst/>
          </a:prstGeom>
          <a:noFill/>
          <a:ln>
            <a:noFill/>
          </a:ln>
        </p:spPr>
      </p:pic>
      <p:sp>
        <p:nvSpPr>
          <p:cNvPr id="956" name="Google Shape;956;p107"/>
          <p:cNvSpPr txBox="1"/>
          <p:nvPr/>
        </p:nvSpPr>
        <p:spPr>
          <a:xfrm>
            <a:off x="5607150" y="4769875"/>
            <a:ext cx="33852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900">
              <a:latin typeface="Montserrat"/>
              <a:ea typeface="Montserrat"/>
              <a:cs typeface="Montserrat"/>
              <a:sym typeface="Montserrat"/>
            </a:endParaRPr>
          </a:p>
        </p:txBody>
      </p:sp>
      <p:sp>
        <p:nvSpPr>
          <p:cNvPr id="957" name="Google Shape;957;p107"/>
          <p:cNvSpPr txBox="1"/>
          <p:nvPr/>
        </p:nvSpPr>
        <p:spPr>
          <a:xfrm>
            <a:off x="90900" y="565775"/>
            <a:ext cx="8962200" cy="615600"/>
          </a:xfrm>
          <a:prstGeom prst="rect">
            <a:avLst/>
          </a:prstGeom>
          <a:noFill/>
          <a:ln>
            <a:noFill/>
          </a:ln>
        </p:spPr>
        <p:txBody>
          <a:bodyPr spcFirstLastPara="1" wrap="square" lIns="91425" tIns="91425" rIns="91425" bIns="91425" anchor="ctr" anchorCtr="0">
            <a:spAutoFit/>
          </a:bodyPr>
          <a:lstStyle/>
          <a:p>
            <a:pPr marL="0" marR="0" lvl="0" indent="457200" algn="ctr" rtl="0">
              <a:lnSpc>
                <a:spcPct val="100000"/>
              </a:lnSpc>
              <a:spcBef>
                <a:spcPts val="0"/>
              </a:spcBef>
              <a:spcAft>
                <a:spcPts val="0"/>
              </a:spcAft>
              <a:buNone/>
            </a:pPr>
            <a:r>
              <a:rPr lang="en" sz="2800">
                <a:solidFill>
                  <a:schemeClr val="dk1"/>
                </a:solidFill>
                <a:latin typeface="Alata"/>
                <a:ea typeface="Alata"/>
                <a:cs typeface="Alata"/>
                <a:sym typeface="Alata"/>
              </a:rPr>
              <a:t>Case 1</a:t>
            </a:r>
            <a:endParaRPr sz="2800">
              <a:solidFill>
                <a:schemeClr val="dk1"/>
              </a:solidFill>
              <a:latin typeface="Alata"/>
              <a:ea typeface="Alata"/>
              <a:cs typeface="Alata"/>
              <a:sym typeface="Alata"/>
            </a:endParaRPr>
          </a:p>
        </p:txBody>
      </p:sp>
      <p:pic>
        <p:nvPicPr>
          <p:cNvPr id="958" name="Google Shape;958;p107"/>
          <p:cNvPicPr preferRelativeResize="0"/>
          <p:nvPr/>
        </p:nvPicPr>
        <p:blipFill>
          <a:blip r:embed="rId4">
            <a:alphaModFix/>
          </a:blip>
          <a:stretch>
            <a:fillRect/>
          </a:stretch>
        </p:blipFill>
        <p:spPr>
          <a:xfrm>
            <a:off x="1232474" y="1333775"/>
            <a:ext cx="7105650" cy="3028950"/>
          </a:xfrm>
          <a:prstGeom prst="rect">
            <a:avLst/>
          </a:prstGeom>
          <a:noFill/>
          <a:ln>
            <a:noFill/>
          </a:ln>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962"/>
        <p:cNvGrpSpPr/>
        <p:nvPr/>
      </p:nvGrpSpPr>
      <p:grpSpPr>
        <a:xfrm>
          <a:off x="0" y="0"/>
          <a:ext cx="0" cy="0"/>
          <a:chOff x="0" y="0"/>
          <a:chExt cx="0" cy="0"/>
        </a:xfrm>
      </p:grpSpPr>
      <p:pic>
        <p:nvPicPr>
          <p:cNvPr id="963" name="Google Shape;963;p108"/>
          <p:cNvPicPr preferRelativeResize="0"/>
          <p:nvPr/>
        </p:nvPicPr>
        <p:blipFill rotWithShape="1">
          <a:blip r:embed="rId3">
            <a:alphaModFix/>
          </a:blip>
          <a:srcRect l="18452" r="19207"/>
          <a:stretch/>
        </p:blipFill>
        <p:spPr>
          <a:xfrm>
            <a:off x="7825" y="4278625"/>
            <a:ext cx="1072250" cy="864875"/>
          </a:xfrm>
          <a:prstGeom prst="rect">
            <a:avLst/>
          </a:prstGeom>
          <a:noFill/>
          <a:ln>
            <a:noFill/>
          </a:ln>
        </p:spPr>
      </p:pic>
      <p:sp>
        <p:nvSpPr>
          <p:cNvPr id="964" name="Google Shape;964;p108"/>
          <p:cNvSpPr txBox="1"/>
          <p:nvPr/>
        </p:nvSpPr>
        <p:spPr>
          <a:xfrm>
            <a:off x="5607150" y="4769875"/>
            <a:ext cx="33852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900">
              <a:latin typeface="Montserrat"/>
              <a:ea typeface="Montserrat"/>
              <a:cs typeface="Montserrat"/>
              <a:sym typeface="Montserrat"/>
            </a:endParaRPr>
          </a:p>
        </p:txBody>
      </p:sp>
      <p:pic>
        <p:nvPicPr>
          <p:cNvPr id="965" name="Google Shape;965;p108"/>
          <p:cNvPicPr preferRelativeResize="0"/>
          <p:nvPr/>
        </p:nvPicPr>
        <p:blipFill>
          <a:blip r:embed="rId4">
            <a:alphaModFix/>
          </a:blip>
          <a:stretch>
            <a:fillRect/>
          </a:stretch>
        </p:blipFill>
        <p:spPr>
          <a:xfrm>
            <a:off x="377775" y="1333775"/>
            <a:ext cx="8124825" cy="2000250"/>
          </a:xfrm>
          <a:prstGeom prst="rect">
            <a:avLst/>
          </a:prstGeom>
          <a:noFill/>
          <a:ln>
            <a:noFill/>
          </a:ln>
        </p:spPr>
      </p:pic>
      <p:sp>
        <p:nvSpPr>
          <p:cNvPr id="966" name="Google Shape;966;p108"/>
          <p:cNvSpPr txBox="1"/>
          <p:nvPr/>
        </p:nvSpPr>
        <p:spPr>
          <a:xfrm>
            <a:off x="90900" y="565775"/>
            <a:ext cx="8962200" cy="615600"/>
          </a:xfrm>
          <a:prstGeom prst="rect">
            <a:avLst/>
          </a:prstGeom>
          <a:noFill/>
          <a:ln>
            <a:noFill/>
          </a:ln>
        </p:spPr>
        <p:txBody>
          <a:bodyPr spcFirstLastPara="1" wrap="square" lIns="91425" tIns="91425" rIns="91425" bIns="91425" anchor="ctr" anchorCtr="0">
            <a:spAutoFit/>
          </a:bodyPr>
          <a:lstStyle/>
          <a:p>
            <a:pPr marL="0" marR="0" lvl="0" indent="457200" algn="ctr" rtl="0">
              <a:lnSpc>
                <a:spcPct val="100000"/>
              </a:lnSpc>
              <a:spcBef>
                <a:spcPts val="0"/>
              </a:spcBef>
              <a:spcAft>
                <a:spcPts val="0"/>
              </a:spcAft>
              <a:buNone/>
            </a:pPr>
            <a:r>
              <a:rPr lang="en" sz="2800">
                <a:solidFill>
                  <a:schemeClr val="dk1"/>
                </a:solidFill>
                <a:latin typeface="Alata"/>
                <a:ea typeface="Alata"/>
                <a:cs typeface="Alata"/>
                <a:sym typeface="Alata"/>
              </a:rPr>
              <a:t>Case 1</a:t>
            </a:r>
            <a:endParaRPr sz="2800">
              <a:solidFill>
                <a:schemeClr val="dk1"/>
              </a:solidFill>
              <a:latin typeface="Alata"/>
              <a:ea typeface="Alata"/>
              <a:cs typeface="Alata"/>
              <a:sym typeface="Alata"/>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970"/>
        <p:cNvGrpSpPr/>
        <p:nvPr/>
      </p:nvGrpSpPr>
      <p:grpSpPr>
        <a:xfrm>
          <a:off x="0" y="0"/>
          <a:ext cx="0" cy="0"/>
          <a:chOff x="0" y="0"/>
          <a:chExt cx="0" cy="0"/>
        </a:xfrm>
      </p:grpSpPr>
      <p:pic>
        <p:nvPicPr>
          <p:cNvPr id="971" name="Google Shape;971;p109"/>
          <p:cNvPicPr preferRelativeResize="0"/>
          <p:nvPr/>
        </p:nvPicPr>
        <p:blipFill rotWithShape="1">
          <a:blip r:embed="rId3">
            <a:alphaModFix/>
          </a:blip>
          <a:srcRect l="18452" r="19207"/>
          <a:stretch/>
        </p:blipFill>
        <p:spPr>
          <a:xfrm>
            <a:off x="7825" y="4278625"/>
            <a:ext cx="1072250" cy="864875"/>
          </a:xfrm>
          <a:prstGeom prst="rect">
            <a:avLst/>
          </a:prstGeom>
          <a:noFill/>
          <a:ln>
            <a:noFill/>
          </a:ln>
        </p:spPr>
      </p:pic>
      <p:sp>
        <p:nvSpPr>
          <p:cNvPr id="972" name="Google Shape;972;p109"/>
          <p:cNvSpPr txBox="1"/>
          <p:nvPr/>
        </p:nvSpPr>
        <p:spPr>
          <a:xfrm>
            <a:off x="5607150" y="4769875"/>
            <a:ext cx="33852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900">
              <a:latin typeface="Montserrat"/>
              <a:ea typeface="Montserrat"/>
              <a:cs typeface="Montserrat"/>
              <a:sym typeface="Montserrat"/>
            </a:endParaRPr>
          </a:p>
        </p:txBody>
      </p:sp>
      <p:pic>
        <p:nvPicPr>
          <p:cNvPr id="973" name="Google Shape;973;p109"/>
          <p:cNvPicPr preferRelativeResize="0"/>
          <p:nvPr/>
        </p:nvPicPr>
        <p:blipFill>
          <a:blip r:embed="rId4">
            <a:alphaModFix/>
          </a:blip>
          <a:stretch>
            <a:fillRect/>
          </a:stretch>
        </p:blipFill>
        <p:spPr>
          <a:xfrm>
            <a:off x="1581149" y="1294000"/>
            <a:ext cx="5981700" cy="3248025"/>
          </a:xfrm>
          <a:prstGeom prst="rect">
            <a:avLst/>
          </a:prstGeom>
          <a:noFill/>
          <a:ln>
            <a:noFill/>
          </a:ln>
        </p:spPr>
      </p:pic>
      <p:sp>
        <p:nvSpPr>
          <p:cNvPr id="974" name="Google Shape;974;p109"/>
          <p:cNvSpPr txBox="1"/>
          <p:nvPr/>
        </p:nvSpPr>
        <p:spPr>
          <a:xfrm>
            <a:off x="90900" y="565775"/>
            <a:ext cx="8962200" cy="615600"/>
          </a:xfrm>
          <a:prstGeom prst="rect">
            <a:avLst/>
          </a:prstGeom>
          <a:noFill/>
          <a:ln>
            <a:noFill/>
          </a:ln>
        </p:spPr>
        <p:txBody>
          <a:bodyPr spcFirstLastPara="1" wrap="square" lIns="91425" tIns="91425" rIns="91425" bIns="91425" anchor="ctr" anchorCtr="0">
            <a:spAutoFit/>
          </a:bodyPr>
          <a:lstStyle/>
          <a:p>
            <a:pPr marL="0" marR="0" lvl="0" indent="457200" algn="ctr" rtl="0">
              <a:lnSpc>
                <a:spcPct val="100000"/>
              </a:lnSpc>
              <a:spcBef>
                <a:spcPts val="0"/>
              </a:spcBef>
              <a:spcAft>
                <a:spcPts val="0"/>
              </a:spcAft>
              <a:buNone/>
            </a:pPr>
            <a:r>
              <a:rPr lang="en" sz="2800">
                <a:solidFill>
                  <a:schemeClr val="dk1"/>
                </a:solidFill>
                <a:latin typeface="Alata"/>
                <a:ea typeface="Alata"/>
                <a:cs typeface="Alata"/>
                <a:sym typeface="Alata"/>
              </a:rPr>
              <a:t>Case 1</a:t>
            </a:r>
            <a:endParaRPr sz="2800">
              <a:solidFill>
                <a:schemeClr val="dk1"/>
              </a:solidFill>
              <a:latin typeface="Alata"/>
              <a:ea typeface="Alata"/>
              <a:cs typeface="Alata"/>
              <a:sym typeface="Alata"/>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978"/>
        <p:cNvGrpSpPr/>
        <p:nvPr/>
      </p:nvGrpSpPr>
      <p:grpSpPr>
        <a:xfrm>
          <a:off x="0" y="0"/>
          <a:ext cx="0" cy="0"/>
          <a:chOff x="0" y="0"/>
          <a:chExt cx="0" cy="0"/>
        </a:xfrm>
      </p:grpSpPr>
      <p:pic>
        <p:nvPicPr>
          <p:cNvPr id="979" name="Google Shape;979;p110"/>
          <p:cNvPicPr preferRelativeResize="0"/>
          <p:nvPr/>
        </p:nvPicPr>
        <p:blipFill rotWithShape="1">
          <a:blip r:embed="rId3">
            <a:alphaModFix/>
          </a:blip>
          <a:srcRect l="18452" r="19207"/>
          <a:stretch/>
        </p:blipFill>
        <p:spPr>
          <a:xfrm>
            <a:off x="7825" y="4278625"/>
            <a:ext cx="1072250" cy="864875"/>
          </a:xfrm>
          <a:prstGeom prst="rect">
            <a:avLst/>
          </a:prstGeom>
          <a:noFill/>
          <a:ln>
            <a:noFill/>
          </a:ln>
        </p:spPr>
      </p:pic>
      <p:sp>
        <p:nvSpPr>
          <p:cNvPr id="980" name="Google Shape;980;p110"/>
          <p:cNvSpPr txBox="1"/>
          <p:nvPr/>
        </p:nvSpPr>
        <p:spPr>
          <a:xfrm>
            <a:off x="5607150" y="4769875"/>
            <a:ext cx="33852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900">
              <a:latin typeface="Montserrat"/>
              <a:ea typeface="Montserrat"/>
              <a:cs typeface="Montserrat"/>
              <a:sym typeface="Montserrat"/>
            </a:endParaRPr>
          </a:p>
        </p:txBody>
      </p:sp>
      <p:pic>
        <p:nvPicPr>
          <p:cNvPr id="981" name="Google Shape;981;p110"/>
          <p:cNvPicPr preferRelativeResize="0"/>
          <p:nvPr/>
        </p:nvPicPr>
        <p:blipFill rotWithShape="1">
          <a:blip r:embed="rId4">
            <a:alphaModFix/>
          </a:blip>
          <a:srcRect t="10525" r="26362" b="7568"/>
          <a:stretch/>
        </p:blipFill>
        <p:spPr>
          <a:xfrm>
            <a:off x="501892" y="1393336"/>
            <a:ext cx="3384501" cy="3287885"/>
          </a:xfrm>
          <a:prstGeom prst="rect">
            <a:avLst/>
          </a:prstGeom>
          <a:noFill/>
          <a:ln>
            <a:noFill/>
          </a:ln>
        </p:spPr>
      </p:pic>
      <p:pic>
        <p:nvPicPr>
          <p:cNvPr id="982" name="Google Shape;982;p110"/>
          <p:cNvPicPr preferRelativeResize="0"/>
          <p:nvPr/>
        </p:nvPicPr>
        <p:blipFill rotWithShape="1">
          <a:blip r:embed="rId5">
            <a:alphaModFix/>
          </a:blip>
          <a:srcRect/>
          <a:stretch/>
        </p:blipFill>
        <p:spPr>
          <a:xfrm>
            <a:off x="4100861" y="1181375"/>
            <a:ext cx="4395386" cy="3711806"/>
          </a:xfrm>
          <a:prstGeom prst="rect">
            <a:avLst/>
          </a:prstGeom>
          <a:noFill/>
          <a:ln>
            <a:noFill/>
          </a:ln>
        </p:spPr>
      </p:pic>
      <p:sp>
        <p:nvSpPr>
          <p:cNvPr id="983" name="Google Shape;983;p110"/>
          <p:cNvSpPr txBox="1"/>
          <p:nvPr/>
        </p:nvSpPr>
        <p:spPr>
          <a:xfrm>
            <a:off x="90900" y="565775"/>
            <a:ext cx="8962200" cy="615600"/>
          </a:xfrm>
          <a:prstGeom prst="rect">
            <a:avLst/>
          </a:prstGeom>
          <a:noFill/>
          <a:ln>
            <a:noFill/>
          </a:ln>
        </p:spPr>
        <p:txBody>
          <a:bodyPr spcFirstLastPara="1" wrap="square" lIns="91425" tIns="91425" rIns="91425" bIns="91425" anchor="ctr" anchorCtr="0">
            <a:spAutoFit/>
          </a:bodyPr>
          <a:lstStyle/>
          <a:p>
            <a:pPr marL="0" marR="0" lvl="0" indent="457200" algn="ctr" rtl="0">
              <a:lnSpc>
                <a:spcPct val="100000"/>
              </a:lnSpc>
              <a:spcBef>
                <a:spcPts val="0"/>
              </a:spcBef>
              <a:spcAft>
                <a:spcPts val="0"/>
              </a:spcAft>
              <a:buNone/>
            </a:pPr>
            <a:r>
              <a:rPr lang="en" sz="2800">
                <a:solidFill>
                  <a:schemeClr val="dk1"/>
                </a:solidFill>
                <a:latin typeface="Alata"/>
                <a:ea typeface="Alata"/>
                <a:cs typeface="Alata"/>
                <a:sym typeface="Alata"/>
              </a:rPr>
              <a:t>Case 2</a:t>
            </a:r>
            <a:endParaRPr sz="2800">
              <a:solidFill>
                <a:schemeClr val="dk1"/>
              </a:solidFill>
              <a:latin typeface="Alata"/>
              <a:ea typeface="Alata"/>
              <a:cs typeface="Alata"/>
              <a:sym typeface="Alata"/>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987"/>
        <p:cNvGrpSpPr/>
        <p:nvPr/>
      </p:nvGrpSpPr>
      <p:grpSpPr>
        <a:xfrm>
          <a:off x="0" y="0"/>
          <a:ext cx="0" cy="0"/>
          <a:chOff x="0" y="0"/>
          <a:chExt cx="0" cy="0"/>
        </a:xfrm>
      </p:grpSpPr>
      <p:pic>
        <p:nvPicPr>
          <p:cNvPr id="988" name="Google Shape;988;p111"/>
          <p:cNvPicPr preferRelativeResize="0"/>
          <p:nvPr/>
        </p:nvPicPr>
        <p:blipFill rotWithShape="1">
          <a:blip r:embed="rId3">
            <a:alphaModFix/>
          </a:blip>
          <a:srcRect l="18452" r="19207"/>
          <a:stretch/>
        </p:blipFill>
        <p:spPr>
          <a:xfrm>
            <a:off x="7825" y="4278625"/>
            <a:ext cx="1072250" cy="864875"/>
          </a:xfrm>
          <a:prstGeom prst="rect">
            <a:avLst/>
          </a:prstGeom>
          <a:noFill/>
          <a:ln>
            <a:noFill/>
          </a:ln>
        </p:spPr>
      </p:pic>
      <p:sp>
        <p:nvSpPr>
          <p:cNvPr id="989" name="Google Shape;989;p111"/>
          <p:cNvSpPr txBox="1"/>
          <p:nvPr/>
        </p:nvSpPr>
        <p:spPr>
          <a:xfrm>
            <a:off x="5607150" y="4769875"/>
            <a:ext cx="33852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900">
              <a:latin typeface="Montserrat"/>
              <a:ea typeface="Montserrat"/>
              <a:cs typeface="Montserrat"/>
              <a:sym typeface="Montserrat"/>
            </a:endParaRPr>
          </a:p>
        </p:txBody>
      </p:sp>
      <p:pic>
        <p:nvPicPr>
          <p:cNvPr id="990" name="Google Shape;990;p111"/>
          <p:cNvPicPr preferRelativeResize="0"/>
          <p:nvPr/>
        </p:nvPicPr>
        <p:blipFill rotWithShape="1">
          <a:blip r:embed="rId4">
            <a:alphaModFix/>
          </a:blip>
          <a:srcRect b="53912"/>
          <a:stretch/>
        </p:blipFill>
        <p:spPr>
          <a:xfrm>
            <a:off x="2289826" y="1181375"/>
            <a:ext cx="5136876" cy="3673050"/>
          </a:xfrm>
          <a:prstGeom prst="rect">
            <a:avLst/>
          </a:prstGeom>
          <a:noFill/>
          <a:ln>
            <a:noFill/>
          </a:ln>
        </p:spPr>
      </p:pic>
      <p:sp>
        <p:nvSpPr>
          <p:cNvPr id="991" name="Google Shape;991;p111"/>
          <p:cNvSpPr txBox="1"/>
          <p:nvPr/>
        </p:nvSpPr>
        <p:spPr>
          <a:xfrm>
            <a:off x="90900" y="565775"/>
            <a:ext cx="8962200" cy="615600"/>
          </a:xfrm>
          <a:prstGeom prst="rect">
            <a:avLst/>
          </a:prstGeom>
          <a:noFill/>
          <a:ln>
            <a:noFill/>
          </a:ln>
        </p:spPr>
        <p:txBody>
          <a:bodyPr spcFirstLastPara="1" wrap="square" lIns="91425" tIns="91425" rIns="91425" bIns="91425" anchor="ctr" anchorCtr="0">
            <a:spAutoFit/>
          </a:bodyPr>
          <a:lstStyle/>
          <a:p>
            <a:pPr marL="0" marR="0" lvl="0" indent="457200" algn="ctr" rtl="0">
              <a:lnSpc>
                <a:spcPct val="100000"/>
              </a:lnSpc>
              <a:spcBef>
                <a:spcPts val="0"/>
              </a:spcBef>
              <a:spcAft>
                <a:spcPts val="0"/>
              </a:spcAft>
              <a:buNone/>
            </a:pPr>
            <a:r>
              <a:rPr lang="en" sz="2800">
                <a:solidFill>
                  <a:schemeClr val="dk1"/>
                </a:solidFill>
                <a:latin typeface="Alata"/>
                <a:ea typeface="Alata"/>
                <a:cs typeface="Alata"/>
                <a:sym typeface="Alata"/>
              </a:rPr>
              <a:t>Case 3</a:t>
            </a:r>
            <a:endParaRPr sz="2800">
              <a:solidFill>
                <a:schemeClr val="dk1"/>
              </a:solidFill>
              <a:latin typeface="Alata"/>
              <a:ea typeface="Alata"/>
              <a:cs typeface="Alata"/>
              <a:sym typeface="Alata"/>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10"/>
        <p:cNvGrpSpPr/>
        <p:nvPr/>
      </p:nvGrpSpPr>
      <p:grpSpPr>
        <a:xfrm>
          <a:off x="0" y="0"/>
          <a:ext cx="0" cy="0"/>
          <a:chOff x="0" y="0"/>
          <a:chExt cx="0" cy="0"/>
        </a:xfrm>
      </p:grpSpPr>
      <p:pic>
        <p:nvPicPr>
          <p:cNvPr id="411" name="Google Shape;411;p49"/>
          <p:cNvPicPr preferRelativeResize="0"/>
          <p:nvPr/>
        </p:nvPicPr>
        <p:blipFill rotWithShape="1">
          <a:blip r:embed="rId3">
            <a:alphaModFix/>
          </a:blip>
          <a:srcRect l="18452" r="19207"/>
          <a:stretch/>
        </p:blipFill>
        <p:spPr>
          <a:xfrm>
            <a:off x="7825" y="4278625"/>
            <a:ext cx="1072250" cy="864875"/>
          </a:xfrm>
          <a:prstGeom prst="rect">
            <a:avLst/>
          </a:prstGeom>
          <a:noFill/>
          <a:ln>
            <a:noFill/>
          </a:ln>
        </p:spPr>
      </p:pic>
      <p:sp>
        <p:nvSpPr>
          <p:cNvPr id="412" name="Google Shape;412;p49"/>
          <p:cNvSpPr txBox="1"/>
          <p:nvPr/>
        </p:nvSpPr>
        <p:spPr>
          <a:xfrm>
            <a:off x="5607150" y="4769875"/>
            <a:ext cx="33852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900">
              <a:latin typeface="Montserrat"/>
              <a:ea typeface="Montserrat"/>
              <a:cs typeface="Montserrat"/>
              <a:sym typeface="Montserrat"/>
            </a:endParaRPr>
          </a:p>
        </p:txBody>
      </p:sp>
      <p:sp>
        <p:nvSpPr>
          <p:cNvPr id="413" name="Google Shape;413;p49"/>
          <p:cNvSpPr txBox="1"/>
          <p:nvPr/>
        </p:nvSpPr>
        <p:spPr>
          <a:xfrm>
            <a:off x="90900" y="468175"/>
            <a:ext cx="8962200" cy="954300"/>
          </a:xfrm>
          <a:prstGeom prst="rect">
            <a:avLst/>
          </a:prstGeom>
          <a:noFill/>
          <a:ln>
            <a:noFill/>
          </a:ln>
        </p:spPr>
        <p:txBody>
          <a:bodyPr spcFirstLastPara="1" wrap="square" lIns="91425" tIns="91425" rIns="91425" bIns="91425" anchor="ctr" anchorCtr="0">
            <a:spAutoFit/>
          </a:bodyPr>
          <a:lstStyle/>
          <a:p>
            <a:pPr marL="0" marR="0" lvl="0" indent="457200" algn="ctr" rtl="0">
              <a:lnSpc>
                <a:spcPct val="100000"/>
              </a:lnSpc>
              <a:spcBef>
                <a:spcPts val="0"/>
              </a:spcBef>
              <a:spcAft>
                <a:spcPts val="0"/>
              </a:spcAft>
              <a:buNone/>
            </a:pPr>
            <a:r>
              <a:rPr lang="en" sz="2500">
                <a:solidFill>
                  <a:schemeClr val="dk1"/>
                </a:solidFill>
                <a:latin typeface="Alata"/>
                <a:ea typeface="Alata"/>
                <a:cs typeface="Alata"/>
                <a:sym typeface="Alata"/>
              </a:rPr>
              <a:t>What does the correct MRI brain dementia protocol diagnose?</a:t>
            </a:r>
            <a:endParaRPr sz="2500">
              <a:solidFill>
                <a:schemeClr val="dk1"/>
              </a:solidFill>
              <a:latin typeface="Alata"/>
              <a:ea typeface="Alata"/>
              <a:cs typeface="Alata"/>
              <a:sym typeface="Alata"/>
            </a:endParaRPr>
          </a:p>
        </p:txBody>
      </p:sp>
      <p:sp>
        <p:nvSpPr>
          <p:cNvPr id="414" name="Google Shape;414;p49"/>
          <p:cNvSpPr txBox="1"/>
          <p:nvPr/>
        </p:nvSpPr>
        <p:spPr>
          <a:xfrm>
            <a:off x="90900" y="1181375"/>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415" name="Google Shape;415;p49"/>
          <p:cNvSpPr txBox="1">
            <a:spLocks noGrp="1"/>
          </p:cNvSpPr>
          <p:nvPr>
            <p:ph type="subTitle" idx="1"/>
          </p:nvPr>
        </p:nvSpPr>
        <p:spPr>
          <a:xfrm>
            <a:off x="1080075" y="1289850"/>
            <a:ext cx="7715400" cy="3670500"/>
          </a:xfrm>
          <a:prstGeom prst="rect">
            <a:avLst/>
          </a:prstGeom>
        </p:spPr>
        <p:txBody>
          <a:bodyPr spcFirstLastPara="1" wrap="square" lIns="91425" tIns="91425" rIns="91425" bIns="91425" anchor="t" anchorCtr="0">
            <a:noAutofit/>
          </a:bodyPr>
          <a:lstStyle/>
          <a:p>
            <a:pPr marL="457200" lvl="0" indent="-355600" algn="l" rtl="0">
              <a:lnSpc>
                <a:spcPct val="150000"/>
              </a:lnSpc>
              <a:spcBef>
                <a:spcPts val="0"/>
              </a:spcBef>
              <a:spcAft>
                <a:spcPts val="0"/>
              </a:spcAft>
              <a:buSzPts val="2000"/>
              <a:buAutoNum type="alphaUcPeriod"/>
            </a:pPr>
            <a:r>
              <a:rPr lang="en" sz="2000" b="1"/>
              <a:t>Suspect</a:t>
            </a:r>
            <a:r>
              <a:rPr lang="en" sz="2000"/>
              <a:t> Alzheimer/aMCI</a:t>
            </a:r>
            <a:endParaRPr sz="2000"/>
          </a:p>
          <a:p>
            <a:pPr marL="457200" lvl="0" indent="-355600" algn="l" rtl="0">
              <a:lnSpc>
                <a:spcPct val="150000"/>
              </a:lnSpc>
              <a:spcBef>
                <a:spcPts val="0"/>
              </a:spcBef>
              <a:spcAft>
                <a:spcPts val="0"/>
              </a:spcAft>
              <a:buSzPts val="2000"/>
              <a:buAutoNum type="alphaUcPeriod"/>
            </a:pPr>
            <a:r>
              <a:rPr lang="en" sz="2000" b="1"/>
              <a:t>Suspect </a:t>
            </a:r>
            <a:r>
              <a:rPr lang="en" sz="2000"/>
              <a:t>FTD</a:t>
            </a:r>
            <a:endParaRPr sz="2000"/>
          </a:p>
          <a:p>
            <a:pPr marL="457200" lvl="0" indent="-355600" algn="l" rtl="0">
              <a:lnSpc>
                <a:spcPct val="150000"/>
              </a:lnSpc>
              <a:spcBef>
                <a:spcPts val="0"/>
              </a:spcBef>
              <a:spcAft>
                <a:spcPts val="0"/>
              </a:spcAft>
              <a:buSzPts val="2000"/>
              <a:buAutoNum type="alphaUcPeriod"/>
            </a:pPr>
            <a:r>
              <a:rPr lang="en" sz="2000" b="1"/>
              <a:t>Suspect</a:t>
            </a:r>
            <a:r>
              <a:rPr lang="en" sz="2000"/>
              <a:t> Parkinson disease</a:t>
            </a:r>
            <a:endParaRPr sz="2000"/>
          </a:p>
          <a:p>
            <a:pPr marL="457200" lvl="0" indent="-355600" algn="l" rtl="0">
              <a:lnSpc>
                <a:spcPct val="150000"/>
              </a:lnSpc>
              <a:spcBef>
                <a:spcPts val="0"/>
              </a:spcBef>
              <a:spcAft>
                <a:spcPts val="0"/>
              </a:spcAft>
              <a:buSzPts val="2000"/>
              <a:buAutoNum type="alphaUcPeriod"/>
            </a:pPr>
            <a:r>
              <a:rPr lang="en" sz="2000" b="1"/>
              <a:t>Diagnose some parkinson plus syndromes</a:t>
            </a:r>
            <a:endParaRPr sz="2000" b="1"/>
          </a:p>
          <a:p>
            <a:pPr marL="457200" lvl="0" indent="-355600" algn="l" rtl="0">
              <a:lnSpc>
                <a:spcPct val="150000"/>
              </a:lnSpc>
              <a:spcBef>
                <a:spcPts val="0"/>
              </a:spcBef>
              <a:spcAft>
                <a:spcPts val="0"/>
              </a:spcAft>
              <a:buSzPts val="2000"/>
              <a:buAutoNum type="alphaUcPeriod"/>
            </a:pPr>
            <a:r>
              <a:rPr lang="en" sz="2000" b="1"/>
              <a:t>Diagnose iNPH</a:t>
            </a:r>
            <a:r>
              <a:rPr lang="en" sz="2000"/>
              <a:t> if we have the correct dataset</a:t>
            </a:r>
            <a:endParaRPr sz="2000"/>
          </a:p>
          <a:p>
            <a:pPr marL="457200" lvl="0" indent="-355600" algn="l" rtl="0">
              <a:lnSpc>
                <a:spcPct val="150000"/>
              </a:lnSpc>
              <a:spcBef>
                <a:spcPts val="0"/>
              </a:spcBef>
              <a:spcAft>
                <a:spcPts val="0"/>
              </a:spcAft>
              <a:buSzPts val="2000"/>
              <a:buAutoNum type="alphaUcPeriod"/>
            </a:pPr>
            <a:r>
              <a:rPr lang="en" sz="2000" b="1"/>
              <a:t>Predict the risk </a:t>
            </a:r>
            <a:r>
              <a:rPr lang="en" sz="2000"/>
              <a:t>vascular dementia.</a:t>
            </a:r>
            <a:endParaRPr sz="2000"/>
          </a:p>
          <a:p>
            <a:pPr marL="457200" lvl="0" indent="-355600" algn="l" rtl="0">
              <a:lnSpc>
                <a:spcPct val="150000"/>
              </a:lnSpc>
              <a:spcBef>
                <a:spcPts val="0"/>
              </a:spcBef>
              <a:spcAft>
                <a:spcPts val="0"/>
              </a:spcAft>
              <a:buSzPts val="2000"/>
              <a:buAutoNum type="alphaUcPeriod"/>
            </a:pPr>
            <a:r>
              <a:rPr lang="en" sz="2000"/>
              <a:t>Rule out other organic causes of dementia</a:t>
            </a:r>
            <a:endParaRPr sz="2000"/>
          </a:p>
          <a:p>
            <a:pPr marL="457200" lvl="0" indent="-355600" algn="l" rtl="0">
              <a:lnSpc>
                <a:spcPct val="150000"/>
              </a:lnSpc>
              <a:spcBef>
                <a:spcPts val="0"/>
              </a:spcBef>
              <a:spcAft>
                <a:spcPts val="0"/>
              </a:spcAft>
              <a:buSzPts val="2000"/>
              <a:buAutoNum type="alphaUcPeriod"/>
            </a:pPr>
            <a:r>
              <a:rPr lang="en" sz="2000"/>
              <a:t>All of the above in presence of appropriate clinical data.</a:t>
            </a:r>
            <a:endParaRPr sz="2000"/>
          </a:p>
          <a:p>
            <a:pPr marL="457200" lvl="0" indent="0" algn="l" rtl="0">
              <a:lnSpc>
                <a:spcPct val="115000"/>
              </a:lnSpc>
              <a:spcBef>
                <a:spcPts val="0"/>
              </a:spcBef>
              <a:spcAft>
                <a:spcPts val="0"/>
              </a:spcAft>
              <a:buNone/>
            </a:pPr>
            <a:endParaRPr sz="2000"/>
          </a:p>
          <a:p>
            <a:pPr marL="0" lvl="0" indent="0" algn="l" rtl="0">
              <a:lnSpc>
                <a:spcPct val="115000"/>
              </a:lnSpc>
              <a:spcBef>
                <a:spcPts val="0"/>
              </a:spcBef>
              <a:spcAft>
                <a:spcPts val="0"/>
              </a:spcAft>
              <a:buNone/>
            </a:pPr>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995"/>
        <p:cNvGrpSpPr/>
        <p:nvPr/>
      </p:nvGrpSpPr>
      <p:grpSpPr>
        <a:xfrm>
          <a:off x="0" y="0"/>
          <a:ext cx="0" cy="0"/>
          <a:chOff x="0" y="0"/>
          <a:chExt cx="0" cy="0"/>
        </a:xfrm>
      </p:grpSpPr>
      <p:pic>
        <p:nvPicPr>
          <p:cNvPr id="996" name="Google Shape;996;p112"/>
          <p:cNvPicPr preferRelativeResize="0"/>
          <p:nvPr/>
        </p:nvPicPr>
        <p:blipFill rotWithShape="1">
          <a:blip r:embed="rId3">
            <a:alphaModFix/>
          </a:blip>
          <a:srcRect l="18452" r="19207"/>
          <a:stretch/>
        </p:blipFill>
        <p:spPr>
          <a:xfrm>
            <a:off x="7825" y="4278625"/>
            <a:ext cx="1072250" cy="864875"/>
          </a:xfrm>
          <a:prstGeom prst="rect">
            <a:avLst/>
          </a:prstGeom>
          <a:noFill/>
          <a:ln>
            <a:noFill/>
          </a:ln>
        </p:spPr>
      </p:pic>
      <p:sp>
        <p:nvSpPr>
          <p:cNvPr id="997" name="Google Shape;997;p112"/>
          <p:cNvSpPr txBox="1"/>
          <p:nvPr/>
        </p:nvSpPr>
        <p:spPr>
          <a:xfrm>
            <a:off x="5607150" y="4769875"/>
            <a:ext cx="33852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900">
              <a:latin typeface="Montserrat"/>
              <a:ea typeface="Montserrat"/>
              <a:cs typeface="Montserrat"/>
              <a:sym typeface="Montserrat"/>
            </a:endParaRPr>
          </a:p>
        </p:txBody>
      </p:sp>
      <p:pic>
        <p:nvPicPr>
          <p:cNvPr id="998" name="Google Shape;998;p112"/>
          <p:cNvPicPr preferRelativeResize="0"/>
          <p:nvPr/>
        </p:nvPicPr>
        <p:blipFill rotWithShape="1">
          <a:blip r:embed="rId4">
            <a:alphaModFix/>
          </a:blip>
          <a:srcRect t="52173"/>
          <a:stretch/>
        </p:blipFill>
        <p:spPr>
          <a:xfrm>
            <a:off x="1931275" y="1398177"/>
            <a:ext cx="4841549" cy="3592600"/>
          </a:xfrm>
          <a:prstGeom prst="rect">
            <a:avLst/>
          </a:prstGeom>
          <a:noFill/>
          <a:ln>
            <a:noFill/>
          </a:ln>
        </p:spPr>
      </p:pic>
      <p:sp>
        <p:nvSpPr>
          <p:cNvPr id="999" name="Google Shape;999;p112"/>
          <p:cNvSpPr txBox="1"/>
          <p:nvPr/>
        </p:nvSpPr>
        <p:spPr>
          <a:xfrm>
            <a:off x="90900" y="565775"/>
            <a:ext cx="8962200" cy="615600"/>
          </a:xfrm>
          <a:prstGeom prst="rect">
            <a:avLst/>
          </a:prstGeom>
          <a:noFill/>
          <a:ln>
            <a:noFill/>
          </a:ln>
        </p:spPr>
        <p:txBody>
          <a:bodyPr spcFirstLastPara="1" wrap="square" lIns="91425" tIns="91425" rIns="91425" bIns="91425" anchor="ctr" anchorCtr="0">
            <a:spAutoFit/>
          </a:bodyPr>
          <a:lstStyle/>
          <a:p>
            <a:pPr marL="0" marR="0" lvl="0" indent="457200" algn="ctr" rtl="0">
              <a:lnSpc>
                <a:spcPct val="100000"/>
              </a:lnSpc>
              <a:spcBef>
                <a:spcPts val="0"/>
              </a:spcBef>
              <a:spcAft>
                <a:spcPts val="0"/>
              </a:spcAft>
              <a:buNone/>
            </a:pPr>
            <a:r>
              <a:rPr lang="en" sz="2800">
                <a:solidFill>
                  <a:schemeClr val="dk1"/>
                </a:solidFill>
                <a:latin typeface="Alata"/>
                <a:ea typeface="Alata"/>
                <a:cs typeface="Alata"/>
                <a:sym typeface="Alata"/>
              </a:rPr>
              <a:t>Case 3</a:t>
            </a:r>
            <a:endParaRPr sz="2800">
              <a:solidFill>
                <a:schemeClr val="dk1"/>
              </a:solidFill>
              <a:latin typeface="Alata"/>
              <a:ea typeface="Alata"/>
              <a:cs typeface="Alata"/>
              <a:sym typeface="Alata"/>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1003"/>
        <p:cNvGrpSpPr/>
        <p:nvPr/>
      </p:nvGrpSpPr>
      <p:grpSpPr>
        <a:xfrm>
          <a:off x="0" y="0"/>
          <a:ext cx="0" cy="0"/>
          <a:chOff x="0" y="0"/>
          <a:chExt cx="0" cy="0"/>
        </a:xfrm>
      </p:grpSpPr>
      <p:pic>
        <p:nvPicPr>
          <p:cNvPr id="1004" name="Google Shape;1004;p113"/>
          <p:cNvPicPr preferRelativeResize="0"/>
          <p:nvPr/>
        </p:nvPicPr>
        <p:blipFill rotWithShape="1">
          <a:blip r:embed="rId3">
            <a:alphaModFix/>
          </a:blip>
          <a:srcRect l="18452" r="19207"/>
          <a:stretch/>
        </p:blipFill>
        <p:spPr>
          <a:xfrm>
            <a:off x="7825" y="4278625"/>
            <a:ext cx="1072250" cy="864875"/>
          </a:xfrm>
          <a:prstGeom prst="rect">
            <a:avLst/>
          </a:prstGeom>
          <a:noFill/>
          <a:ln>
            <a:noFill/>
          </a:ln>
        </p:spPr>
      </p:pic>
      <p:sp>
        <p:nvSpPr>
          <p:cNvPr id="1005" name="Google Shape;1005;p113"/>
          <p:cNvSpPr txBox="1"/>
          <p:nvPr/>
        </p:nvSpPr>
        <p:spPr>
          <a:xfrm>
            <a:off x="5607150" y="4769875"/>
            <a:ext cx="33852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900">
              <a:latin typeface="Montserrat"/>
              <a:ea typeface="Montserrat"/>
              <a:cs typeface="Montserrat"/>
              <a:sym typeface="Montserrat"/>
            </a:endParaRPr>
          </a:p>
        </p:txBody>
      </p:sp>
      <p:pic>
        <p:nvPicPr>
          <p:cNvPr id="1006" name="Google Shape;1006;p113"/>
          <p:cNvPicPr preferRelativeResize="0"/>
          <p:nvPr/>
        </p:nvPicPr>
        <p:blipFill>
          <a:blip r:embed="rId4">
            <a:alphaModFix/>
          </a:blip>
          <a:stretch>
            <a:fillRect/>
          </a:stretch>
        </p:blipFill>
        <p:spPr>
          <a:xfrm>
            <a:off x="2666724" y="1333775"/>
            <a:ext cx="4448270" cy="3283701"/>
          </a:xfrm>
          <a:prstGeom prst="rect">
            <a:avLst/>
          </a:prstGeom>
          <a:noFill/>
          <a:ln>
            <a:noFill/>
          </a:ln>
        </p:spPr>
      </p:pic>
      <p:sp>
        <p:nvSpPr>
          <p:cNvPr id="1007" name="Google Shape;1007;p113"/>
          <p:cNvSpPr txBox="1"/>
          <p:nvPr/>
        </p:nvSpPr>
        <p:spPr>
          <a:xfrm>
            <a:off x="90900" y="565775"/>
            <a:ext cx="8962200" cy="615600"/>
          </a:xfrm>
          <a:prstGeom prst="rect">
            <a:avLst/>
          </a:prstGeom>
          <a:noFill/>
          <a:ln>
            <a:noFill/>
          </a:ln>
        </p:spPr>
        <p:txBody>
          <a:bodyPr spcFirstLastPara="1" wrap="square" lIns="91425" tIns="91425" rIns="91425" bIns="91425" anchor="ctr" anchorCtr="0">
            <a:spAutoFit/>
          </a:bodyPr>
          <a:lstStyle/>
          <a:p>
            <a:pPr marL="0" marR="0" lvl="0" indent="457200" algn="ctr" rtl="0">
              <a:lnSpc>
                <a:spcPct val="100000"/>
              </a:lnSpc>
              <a:spcBef>
                <a:spcPts val="0"/>
              </a:spcBef>
              <a:spcAft>
                <a:spcPts val="0"/>
              </a:spcAft>
              <a:buNone/>
            </a:pPr>
            <a:r>
              <a:rPr lang="en" sz="2800">
                <a:solidFill>
                  <a:schemeClr val="dk1"/>
                </a:solidFill>
                <a:latin typeface="Alata"/>
                <a:ea typeface="Alata"/>
                <a:cs typeface="Alata"/>
                <a:sym typeface="Alata"/>
              </a:rPr>
              <a:t>Case 3</a:t>
            </a:r>
            <a:endParaRPr sz="2800">
              <a:solidFill>
                <a:schemeClr val="dk1"/>
              </a:solidFill>
              <a:latin typeface="Alata"/>
              <a:ea typeface="Alata"/>
              <a:cs typeface="Alata"/>
              <a:sym typeface="Alata"/>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1011"/>
        <p:cNvGrpSpPr/>
        <p:nvPr/>
      </p:nvGrpSpPr>
      <p:grpSpPr>
        <a:xfrm>
          <a:off x="0" y="0"/>
          <a:ext cx="0" cy="0"/>
          <a:chOff x="0" y="0"/>
          <a:chExt cx="0" cy="0"/>
        </a:xfrm>
      </p:grpSpPr>
      <p:pic>
        <p:nvPicPr>
          <p:cNvPr id="1012" name="Google Shape;1012;p114"/>
          <p:cNvPicPr preferRelativeResize="0"/>
          <p:nvPr/>
        </p:nvPicPr>
        <p:blipFill rotWithShape="1">
          <a:blip r:embed="rId3">
            <a:alphaModFix/>
          </a:blip>
          <a:srcRect l="18452" r="19207"/>
          <a:stretch/>
        </p:blipFill>
        <p:spPr>
          <a:xfrm>
            <a:off x="7825" y="4278625"/>
            <a:ext cx="1072250" cy="864875"/>
          </a:xfrm>
          <a:prstGeom prst="rect">
            <a:avLst/>
          </a:prstGeom>
          <a:noFill/>
          <a:ln>
            <a:noFill/>
          </a:ln>
        </p:spPr>
      </p:pic>
      <p:sp>
        <p:nvSpPr>
          <p:cNvPr id="1013" name="Google Shape;1013;p114"/>
          <p:cNvSpPr txBox="1"/>
          <p:nvPr/>
        </p:nvSpPr>
        <p:spPr>
          <a:xfrm>
            <a:off x="5607150" y="4769875"/>
            <a:ext cx="33852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900">
              <a:latin typeface="Montserrat"/>
              <a:ea typeface="Montserrat"/>
              <a:cs typeface="Montserrat"/>
              <a:sym typeface="Montserrat"/>
            </a:endParaRPr>
          </a:p>
        </p:txBody>
      </p:sp>
      <p:pic>
        <p:nvPicPr>
          <p:cNvPr id="1014" name="Google Shape;1014;p114"/>
          <p:cNvPicPr preferRelativeResize="0"/>
          <p:nvPr/>
        </p:nvPicPr>
        <p:blipFill>
          <a:blip r:embed="rId4">
            <a:alphaModFix/>
          </a:blip>
          <a:stretch>
            <a:fillRect/>
          </a:stretch>
        </p:blipFill>
        <p:spPr>
          <a:xfrm>
            <a:off x="2258699" y="1271950"/>
            <a:ext cx="4204330" cy="3283701"/>
          </a:xfrm>
          <a:prstGeom prst="rect">
            <a:avLst/>
          </a:prstGeom>
          <a:noFill/>
          <a:ln>
            <a:noFill/>
          </a:ln>
        </p:spPr>
      </p:pic>
      <p:sp>
        <p:nvSpPr>
          <p:cNvPr id="1015" name="Google Shape;1015;p114"/>
          <p:cNvSpPr txBox="1"/>
          <p:nvPr/>
        </p:nvSpPr>
        <p:spPr>
          <a:xfrm>
            <a:off x="90900" y="565775"/>
            <a:ext cx="8962200" cy="615600"/>
          </a:xfrm>
          <a:prstGeom prst="rect">
            <a:avLst/>
          </a:prstGeom>
          <a:noFill/>
          <a:ln>
            <a:noFill/>
          </a:ln>
        </p:spPr>
        <p:txBody>
          <a:bodyPr spcFirstLastPara="1" wrap="square" lIns="91425" tIns="91425" rIns="91425" bIns="91425" anchor="ctr" anchorCtr="0">
            <a:spAutoFit/>
          </a:bodyPr>
          <a:lstStyle/>
          <a:p>
            <a:pPr marL="0" marR="0" lvl="0" indent="457200" algn="ctr" rtl="0">
              <a:lnSpc>
                <a:spcPct val="100000"/>
              </a:lnSpc>
              <a:spcBef>
                <a:spcPts val="0"/>
              </a:spcBef>
              <a:spcAft>
                <a:spcPts val="0"/>
              </a:spcAft>
              <a:buNone/>
            </a:pPr>
            <a:r>
              <a:rPr lang="en" sz="2800">
                <a:solidFill>
                  <a:schemeClr val="dk1"/>
                </a:solidFill>
                <a:latin typeface="Alata"/>
                <a:ea typeface="Alata"/>
                <a:cs typeface="Alata"/>
                <a:sym typeface="Alata"/>
              </a:rPr>
              <a:t>Case 3</a:t>
            </a:r>
            <a:endParaRPr sz="2800">
              <a:solidFill>
                <a:schemeClr val="dk1"/>
              </a:solidFill>
              <a:latin typeface="Alata"/>
              <a:ea typeface="Alata"/>
              <a:cs typeface="Alata"/>
              <a:sym typeface="Alata"/>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1019"/>
        <p:cNvGrpSpPr/>
        <p:nvPr/>
      </p:nvGrpSpPr>
      <p:grpSpPr>
        <a:xfrm>
          <a:off x="0" y="0"/>
          <a:ext cx="0" cy="0"/>
          <a:chOff x="0" y="0"/>
          <a:chExt cx="0" cy="0"/>
        </a:xfrm>
      </p:grpSpPr>
      <p:pic>
        <p:nvPicPr>
          <p:cNvPr id="1020" name="Google Shape;1020;p115"/>
          <p:cNvPicPr preferRelativeResize="0"/>
          <p:nvPr/>
        </p:nvPicPr>
        <p:blipFill rotWithShape="1">
          <a:blip r:embed="rId3">
            <a:alphaModFix/>
          </a:blip>
          <a:srcRect l="18452" r="19207"/>
          <a:stretch/>
        </p:blipFill>
        <p:spPr>
          <a:xfrm>
            <a:off x="7825" y="4278625"/>
            <a:ext cx="1072250" cy="864875"/>
          </a:xfrm>
          <a:prstGeom prst="rect">
            <a:avLst/>
          </a:prstGeom>
          <a:noFill/>
          <a:ln>
            <a:noFill/>
          </a:ln>
        </p:spPr>
      </p:pic>
      <p:sp>
        <p:nvSpPr>
          <p:cNvPr id="1021" name="Google Shape;1021;p115"/>
          <p:cNvSpPr txBox="1"/>
          <p:nvPr/>
        </p:nvSpPr>
        <p:spPr>
          <a:xfrm>
            <a:off x="5607150" y="4769875"/>
            <a:ext cx="33852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900">
              <a:latin typeface="Montserrat"/>
              <a:ea typeface="Montserrat"/>
              <a:cs typeface="Montserrat"/>
              <a:sym typeface="Montserrat"/>
            </a:endParaRPr>
          </a:p>
        </p:txBody>
      </p:sp>
      <p:pic>
        <p:nvPicPr>
          <p:cNvPr id="1022" name="Google Shape;1022;p115"/>
          <p:cNvPicPr preferRelativeResize="0"/>
          <p:nvPr/>
        </p:nvPicPr>
        <p:blipFill>
          <a:blip r:embed="rId4">
            <a:alphaModFix/>
          </a:blip>
          <a:stretch>
            <a:fillRect/>
          </a:stretch>
        </p:blipFill>
        <p:spPr>
          <a:xfrm>
            <a:off x="1667051" y="1044025"/>
            <a:ext cx="5298400" cy="3871550"/>
          </a:xfrm>
          <a:prstGeom prst="rect">
            <a:avLst/>
          </a:prstGeom>
          <a:noFill/>
          <a:ln>
            <a:noFill/>
          </a:ln>
        </p:spPr>
      </p:pic>
      <p:sp>
        <p:nvSpPr>
          <p:cNvPr id="1023" name="Google Shape;1023;p115"/>
          <p:cNvSpPr txBox="1"/>
          <p:nvPr/>
        </p:nvSpPr>
        <p:spPr>
          <a:xfrm>
            <a:off x="90900" y="472600"/>
            <a:ext cx="8962200" cy="615600"/>
          </a:xfrm>
          <a:prstGeom prst="rect">
            <a:avLst/>
          </a:prstGeom>
          <a:noFill/>
          <a:ln>
            <a:noFill/>
          </a:ln>
        </p:spPr>
        <p:txBody>
          <a:bodyPr spcFirstLastPara="1" wrap="square" lIns="91425" tIns="91425" rIns="91425" bIns="91425" anchor="ctr" anchorCtr="0">
            <a:spAutoFit/>
          </a:bodyPr>
          <a:lstStyle/>
          <a:p>
            <a:pPr marL="0" marR="0" lvl="0" indent="457200" algn="ctr" rtl="0">
              <a:lnSpc>
                <a:spcPct val="100000"/>
              </a:lnSpc>
              <a:spcBef>
                <a:spcPts val="0"/>
              </a:spcBef>
              <a:spcAft>
                <a:spcPts val="0"/>
              </a:spcAft>
              <a:buNone/>
            </a:pPr>
            <a:r>
              <a:rPr lang="en" sz="2800">
                <a:solidFill>
                  <a:schemeClr val="dk1"/>
                </a:solidFill>
                <a:latin typeface="Alata"/>
                <a:ea typeface="Alata"/>
                <a:cs typeface="Alata"/>
                <a:sym typeface="Alata"/>
              </a:rPr>
              <a:t>Case 3</a:t>
            </a:r>
            <a:endParaRPr sz="2800">
              <a:solidFill>
                <a:schemeClr val="dk1"/>
              </a:solidFill>
              <a:latin typeface="Alata"/>
              <a:ea typeface="Alata"/>
              <a:cs typeface="Alata"/>
              <a:sym typeface="Alata"/>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1027"/>
        <p:cNvGrpSpPr/>
        <p:nvPr/>
      </p:nvGrpSpPr>
      <p:grpSpPr>
        <a:xfrm>
          <a:off x="0" y="0"/>
          <a:ext cx="0" cy="0"/>
          <a:chOff x="0" y="0"/>
          <a:chExt cx="0" cy="0"/>
        </a:xfrm>
      </p:grpSpPr>
      <p:pic>
        <p:nvPicPr>
          <p:cNvPr id="1028" name="Google Shape;1028;p116"/>
          <p:cNvPicPr preferRelativeResize="0"/>
          <p:nvPr/>
        </p:nvPicPr>
        <p:blipFill rotWithShape="1">
          <a:blip r:embed="rId3">
            <a:alphaModFix/>
          </a:blip>
          <a:srcRect l="18452" r="19207"/>
          <a:stretch/>
        </p:blipFill>
        <p:spPr>
          <a:xfrm>
            <a:off x="7825" y="4278625"/>
            <a:ext cx="1072250" cy="864875"/>
          </a:xfrm>
          <a:prstGeom prst="rect">
            <a:avLst/>
          </a:prstGeom>
          <a:noFill/>
          <a:ln>
            <a:noFill/>
          </a:ln>
        </p:spPr>
      </p:pic>
      <p:sp>
        <p:nvSpPr>
          <p:cNvPr id="1029" name="Google Shape;1029;p116"/>
          <p:cNvSpPr txBox="1"/>
          <p:nvPr/>
        </p:nvSpPr>
        <p:spPr>
          <a:xfrm>
            <a:off x="5607150" y="4769875"/>
            <a:ext cx="33852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900">
              <a:latin typeface="Montserrat"/>
              <a:ea typeface="Montserrat"/>
              <a:cs typeface="Montserrat"/>
              <a:sym typeface="Montserrat"/>
            </a:endParaRPr>
          </a:p>
        </p:txBody>
      </p:sp>
      <p:pic>
        <p:nvPicPr>
          <p:cNvPr id="1030" name="Google Shape;1030;p116"/>
          <p:cNvPicPr preferRelativeResize="0"/>
          <p:nvPr/>
        </p:nvPicPr>
        <p:blipFill>
          <a:blip r:embed="rId4">
            <a:alphaModFix/>
          </a:blip>
          <a:stretch>
            <a:fillRect/>
          </a:stretch>
        </p:blipFill>
        <p:spPr>
          <a:xfrm>
            <a:off x="2026758" y="1181375"/>
            <a:ext cx="4689117" cy="3911601"/>
          </a:xfrm>
          <a:prstGeom prst="rect">
            <a:avLst/>
          </a:prstGeom>
          <a:noFill/>
          <a:ln>
            <a:noFill/>
          </a:ln>
        </p:spPr>
      </p:pic>
      <p:sp>
        <p:nvSpPr>
          <p:cNvPr id="1031" name="Google Shape;1031;p116"/>
          <p:cNvSpPr txBox="1"/>
          <p:nvPr/>
        </p:nvSpPr>
        <p:spPr>
          <a:xfrm>
            <a:off x="90900" y="565775"/>
            <a:ext cx="8962200" cy="615600"/>
          </a:xfrm>
          <a:prstGeom prst="rect">
            <a:avLst/>
          </a:prstGeom>
          <a:noFill/>
          <a:ln>
            <a:noFill/>
          </a:ln>
        </p:spPr>
        <p:txBody>
          <a:bodyPr spcFirstLastPara="1" wrap="square" lIns="91425" tIns="91425" rIns="91425" bIns="91425" anchor="ctr" anchorCtr="0">
            <a:spAutoFit/>
          </a:bodyPr>
          <a:lstStyle/>
          <a:p>
            <a:pPr marL="0" marR="0" lvl="0" indent="457200" algn="ctr" rtl="0">
              <a:lnSpc>
                <a:spcPct val="100000"/>
              </a:lnSpc>
              <a:spcBef>
                <a:spcPts val="0"/>
              </a:spcBef>
              <a:spcAft>
                <a:spcPts val="0"/>
              </a:spcAft>
              <a:buNone/>
            </a:pPr>
            <a:r>
              <a:rPr lang="en" sz="2800">
                <a:solidFill>
                  <a:schemeClr val="dk1"/>
                </a:solidFill>
                <a:latin typeface="Alata"/>
                <a:ea typeface="Alata"/>
                <a:cs typeface="Alata"/>
                <a:sym typeface="Alata"/>
              </a:rPr>
              <a:t>Case 4</a:t>
            </a:r>
            <a:endParaRPr sz="2800">
              <a:solidFill>
                <a:schemeClr val="dk1"/>
              </a:solidFill>
              <a:latin typeface="Alata"/>
              <a:ea typeface="Alata"/>
              <a:cs typeface="Alata"/>
              <a:sym typeface="Alata"/>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1035"/>
        <p:cNvGrpSpPr/>
        <p:nvPr/>
      </p:nvGrpSpPr>
      <p:grpSpPr>
        <a:xfrm>
          <a:off x="0" y="0"/>
          <a:ext cx="0" cy="0"/>
          <a:chOff x="0" y="0"/>
          <a:chExt cx="0" cy="0"/>
        </a:xfrm>
      </p:grpSpPr>
      <p:pic>
        <p:nvPicPr>
          <p:cNvPr id="1036" name="Google Shape;1036;p117"/>
          <p:cNvPicPr preferRelativeResize="0"/>
          <p:nvPr/>
        </p:nvPicPr>
        <p:blipFill rotWithShape="1">
          <a:blip r:embed="rId3">
            <a:alphaModFix/>
          </a:blip>
          <a:srcRect l="18452" r="19207"/>
          <a:stretch/>
        </p:blipFill>
        <p:spPr>
          <a:xfrm>
            <a:off x="7825" y="4278625"/>
            <a:ext cx="1072250" cy="864875"/>
          </a:xfrm>
          <a:prstGeom prst="rect">
            <a:avLst/>
          </a:prstGeom>
          <a:noFill/>
          <a:ln>
            <a:noFill/>
          </a:ln>
        </p:spPr>
      </p:pic>
      <p:sp>
        <p:nvSpPr>
          <p:cNvPr id="1037" name="Google Shape;1037;p117"/>
          <p:cNvSpPr txBox="1"/>
          <p:nvPr/>
        </p:nvSpPr>
        <p:spPr>
          <a:xfrm>
            <a:off x="5607150" y="4769875"/>
            <a:ext cx="33852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900">
              <a:latin typeface="Montserrat"/>
              <a:ea typeface="Montserrat"/>
              <a:cs typeface="Montserrat"/>
              <a:sym typeface="Montserrat"/>
            </a:endParaRPr>
          </a:p>
        </p:txBody>
      </p:sp>
      <p:pic>
        <p:nvPicPr>
          <p:cNvPr id="1038" name="Google Shape;1038;p117"/>
          <p:cNvPicPr preferRelativeResize="0"/>
          <p:nvPr/>
        </p:nvPicPr>
        <p:blipFill>
          <a:blip r:embed="rId4">
            <a:alphaModFix/>
          </a:blip>
          <a:stretch>
            <a:fillRect/>
          </a:stretch>
        </p:blipFill>
        <p:spPr>
          <a:xfrm>
            <a:off x="2500390" y="1279150"/>
            <a:ext cx="4309085" cy="3675951"/>
          </a:xfrm>
          <a:prstGeom prst="rect">
            <a:avLst/>
          </a:prstGeom>
          <a:noFill/>
          <a:ln>
            <a:noFill/>
          </a:ln>
        </p:spPr>
      </p:pic>
      <p:sp>
        <p:nvSpPr>
          <p:cNvPr id="1039" name="Google Shape;1039;p117"/>
          <p:cNvSpPr txBox="1"/>
          <p:nvPr/>
        </p:nvSpPr>
        <p:spPr>
          <a:xfrm>
            <a:off x="90900" y="565775"/>
            <a:ext cx="8962200" cy="615600"/>
          </a:xfrm>
          <a:prstGeom prst="rect">
            <a:avLst/>
          </a:prstGeom>
          <a:noFill/>
          <a:ln>
            <a:noFill/>
          </a:ln>
        </p:spPr>
        <p:txBody>
          <a:bodyPr spcFirstLastPara="1" wrap="square" lIns="91425" tIns="91425" rIns="91425" bIns="91425" anchor="ctr" anchorCtr="0">
            <a:spAutoFit/>
          </a:bodyPr>
          <a:lstStyle/>
          <a:p>
            <a:pPr marL="0" marR="0" lvl="0" indent="457200" algn="ctr" rtl="0">
              <a:lnSpc>
                <a:spcPct val="100000"/>
              </a:lnSpc>
              <a:spcBef>
                <a:spcPts val="0"/>
              </a:spcBef>
              <a:spcAft>
                <a:spcPts val="0"/>
              </a:spcAft>
              <a:buNone/>
            </a:pPr>
            <a:r>
              <a:rPr lang="en" sz="2800">
                <a:solidFill>
                  <a:schemeClr val="dk1"/>
                </a:solidFill>
                <a:latin typeface="Alata"/>
                <a:ea typeface="Alata"/>
                <a:cs typeface="Alata"/>
                <a:sym typeface="Alata"/>
              </a:rPr>
              <a:t>Case 4</a:t>
            </a:r>
            <a:endParaRPr sz="2800">
              <a:solidFill>
                <a:schemeClr val="dk1"/>
              </a:solidFill>
              <a:latin typeface="Alata"/>
              <a:ea typeface="Alata"/>
              <a:cs typeface="Alata"/>
              <a:sym typeface="Alata"/>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1043"/>
        <p:cNvGrpSpPr/>
        <p:nvPr/>
      </p:nvGrpSpPr>
      <p:grpSpPr>
        <a:xfrm>
          <a:off x="0" y="0"/>
          <a:ext cx="0" cy="0"/>
          <a:chOff x="0" y="0"/>
          <a:chExt cx="0" cy="0"/>
        </a:xfrm>
      </p:grpSpPr>
      <p:pic>
        <p:nvPicPr>
          <p:cNvPr id="1044" name="Google Shape;1044;p118"/>
          <p:cNvPicPr preferRelativeResize="0"/>
          <p:nvPr/>
        </p:nvPicPr>
        <p:blipFill rotWithShape="1">
          <a:blip r:embed="rId3">
            <a:alphaModFix/>
          </a:blip>
          <a:srcRect l="18452" r="19207"/>
          <a:stretch/>
        </p:blipFill>
        <p:spPr>
          <a:xfrm>
            <a:off x="7825" y="4278625"/>
            <a:ext cx="1072250" cy="864875"/>
          </a:xfrm>
          <a:prstGeom prst="rect">
            <a:avLst/>
          </a:prstGeom>
          <a:noFill/>
          <a:ln>
            <a:noFill/>
          </a:ln>
        </p:spPr>
      </p:pic>
      <p:sp>
        <p:nvSpPr>
          <p:cNvPr id="1045" name="Google Shape;1045;p118"/>
          <p:cNvSpPr txBox="1"/>
          <p:nvPr/>
        </p:nvSpPr>
        <p:spPr>
          <a:xfrm>
            <a:off x="5607150" y="4769875"/>
            <a:ext cx="33852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900">
              <a:latin typeface="Montserrat"/>
              <a:ea typeface="Montserrat"/>
              <a:cs typeface="Montserrat"/>
              <a:sym typeface="Montserrat"/>
            </a:endParaRPr>
          </a:p>
        </p:txBody>
      </p:sp>
      <p:pic>
        <p:nvPicPr>
          <p:cNvPr id="1046" name="Google Shape;1046;p118"/>
          <p:cNvPicPr preferRelativeResize="0"/>
          <p:nvPr/>
        </p:nvPicPr>
        <p:blipFill>
          <a:blip r:embed="rId4">
            <a:alphaModFix/>
          </a:blip>
          <a:stretch>
            <a:fillRect/>
          </a:stretch>
        </p:blipFill>
        <p:spPr>
          <a:xfrm>
            <a:off x="1779138" y="1181375"/>
            <a:ext cx="5203688" cy="3911599"/>
          </a:xfrm>
          <a:prstGeom prst="rect">
            <a:avLst/>
          </a:prstGeom>
          <a:noFill/>
          <a:ln>
            <a:noFill/>
          </a:ln>
        </p:spPr>
      </p:pic>
      <p:sp>
        <p:nvSpPr>
          <p:cNvPr id="1047" name="Google Shape;1047;p118"/>
          <p:cNvSpPr txBox="1"/>
          <p:nvPr/>
        </p:nvSpPr>
        <p:spPr>
          <a:xfrm>
            <a:off x="7825" y="565775"/>
            <a:ext cx="8962200" cy="615600"/>
          </a:xfrm>
          <a:prstGeom prst="rect">
            <a:avLst/>
          </a:prstGeom>
          <a:noFill/>
          <a:ln>
            <a:noFill/>
          </a:ln>
        </p:spPr>
        <p:txBody>
          <a:bodyPr spcFirstLastPara="1" wrap="square" lIns="91425" tIns="91425" rIns="91425" bIns="91425" anchor="ctr" anchorCtr="0">
            <a:spAutoFit/>
          </a:bodyPr>
          <a:lstStyle/>
          <a:p>
            <a:pPr marL="0" marR="0" lvl="0" indent="457200" algn="ctr" rtl="0">
              <a:lnSpc>
                <a:spcPct val="100000"/>
              </a:lnSpc>
              <a:spcBef>
                <a:spcPts val="0"/>
              </a:spcBef>
              <a:spcAft>
                <a:spcPts val="0"/>
              </a:spcAft>
              <a:buNone/>
            </a:pPr>
            <a:r>
              <a:rPr lang="en" sz="2800">
                <a:solidFill>
                  <a:schemeClr val="dk1"/>
                </a:solidFill>
                <a:latin typeface="Alata"/>
                <a:ea typeface="Alata"/>
                <a:cs typeface="Alata"/>
                <a:sym typeface="Alata"/>
              </a:rPr>
              <a:t>Case 4</a:t>
            </a:r>
            <a:endParaRPr sz="2800">
              <a:solidFill>
                <a:schemeClr val="dk1"/>
              </a:solidFill>
              <a:latin typeface="Alata"/>
              <a:ea typeface="Alata"/>
              <a:cs typeface="Alata"/>
              <a:sym typeface="Alata"/>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1051"/>
        <p:cNvGrpSpPr/>
        <p:nvPr/>
      </p:nvGrpSpPr>
      <p:grpSpPr>
        <a:xfrm>
          <a:off x="0" y="0"/>
          <a:ext cx="0" cy="0"/>
          <a:chOff x="0" y="0"/>
          <a:chExt cx="0" cy="0"/>
        </a:xfrm>
      </p:grpSpPr>
      <p:pic>
        <p:nvPicPr>
          <p:cNvPr id="1052" name="Google Shape;1052;p119"/>
          <p:cNvPicPr preferRelativeResize="0"/>
          <p:nvPr/>
        </p:nvPicPr>
        <p:blipFill rotWithShape="1">
          <a:blip r:embed="rId3">
            <a:alphaModFix/>
          </a:blip>
          <a:srcRect l="18452" r="19207"/>
          <a:stretch/>
        </p:blipFill>
        <p:spPr>
          <a:xfrm>
            <a:off x="7825" y="4278625"/>
            <a:ext cx="1072250" cy="864875"/>
          </a:xfrm>
          <a:prstGeom prst="rect">
            <a:avLst/>
          </a:prstGeom>
          <a:noFill/>
          <a:ln>
            <a:noFill/>
          </a:ln>
        </p:spPr>
      </p:pic>
      <p:sp>
        <p:nvSpPr>
          <p:cNvPr id="1053" name="Google Shape;1053;p119"/>
          <p:cNvSpPr txBox="1"/>
          <p:nvPr/>
        </p:nvSpPr>
        <p:spPr>
          <a:xfrm>
            <a:off x="5607150" y="4769875"/>
            <a:ext cx="33852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900">
              <a:latin typeface="Montserrat"/>
              <a:ea typeface="Montserrat"/>
              <a:cs typeface="Montserrat"/>
              <a:sym typeface="Montserrat"/>
            </a:endParaRPr>
          </a:p>
        </p:txBody>
      </p:sp>
      <p:pic>
        <p:nvPicPr>
          <p:cNvPr id="1054" name="Google Shape;1054;p119"/>
          <p:cNvPicPr preferRelativeResize="0"/>
          <p:nvPr/>
        </p:nvPicPr>
        <p:blipFill>
          <a:blip r:embed="rId4">
            <a:alphaModFix/>
          </a:blip>
          <a:stretch>
            <a:fillRect/>
          </a:stretch>
        </p:blipFill>
        <p:spPr>
          <a:xfrm>
            <a:off x="371824" y="1368200"/>
            <a:ext cx="3906368" cy="3226225"/>
          </a:xfrm>
          <a:prstGeom prst="rect">
            <a:avLst/>
          </a:prstGeom>
          <a:noFill/>
          <a:ln>
            <a:noFill/>
          </a:ln>
        </p:spPr>
      </p:pic>
      <p:pic>
        <p:nvPicPr>
          <p:cNvPr id="1055" name="Google Shape;1055;p119"/>
          <p:cNvPicPr preferRelativeResize="0"/>
          <p:nvPr/>
        </p:nvPicPr>
        <p:blipFill>
          <a:blip r:embed="rId5">
            <a:alphaModFix/>
          </a:blip>
          <a:stretch>
            <a:fillRect/>
          </a:stretch>
        </p:blipFill>
        <p:spPr>
          <a:xfrm>
            <a:off x="4354567" y="1368188"/>
            <a:ext cx="2286106" cy="2852600"/>
          </a:xfrm>
          <a:prstGeom prst="rect">
            <a:avLst/>
          </a:prstGeom>
          <a:noFill/>
          <a:ln>
            <a:noFill/>
          </a:ln>
        </p:spPr>
      </p:pic>
      <p:pic>
        <p:nvPicPr>
          <p:cNvPr id="1056" name="Google Shape;1056;p119"/>
          <p:cNvPicPr preferRelativeResize="0"/>
          <p:nvPr/>
        </p:nvPicPr>
        <p:blipFill>
          <a:blip r:embed="rId6">
            <a:alphaModFix/>
          </a:blip>
          <a:stretch>
            <a:fillRect/>
          </a:stretch>
        </p:blipFill>
        <p:spPr>
          <a:xfrm>
            <a:off x="6640675" y="1368200"/>
            <a:ext cx="2412424" cy="2852601"/>
          </a:xfrm>
          <a:prstGeom prst="rect">
            <a:avLst/>
          </a:prstGeom>
          <a:noFill/>
          <a:ln>
            <a:noFill/>
          </a:ln>
        </p:spPr>
      </p:pic>
      <p:sp>
        <p:nvSpPr>
          <p:cNvPr id="1057" name="Google Shape;1057;p119"/>
          <p:cNvSpPr txBox="1"/>
          <p:nvPr/>
        </p:nvSpPr>
        <p:spPr>
          <a:xfrm>
            <a:off x="90900" y="565775"/>
            <a:ext cx="8962200" cy="615600"/>
          </a:xfrm>
          <a:prstGeom prst="rect">
            <a:avLst/>
          </a:prstGeom>
          <a:noFill/>
          <a:ln>
            <a:noFill/>
          </a:ln>
        </p:spPr>
        <p:txBody>
          <a:bodyPr spcFirstLastPara="1" wrap="square" lIns="91425" tIns="91425" rIns="91425" bIns="91425" anchor="ctr" anchorCtr="0">
            <a:spAutoFit/>
          </a:bodyPr>
          <a:lstStyle/>
          <a:p>
            <a:pPr marL="0" marR="0" lvl="0" indent="457200" algn="ctr" rtl="0">
              <a:lnSpc>
                <a:spcPct val="100000"/>
              </a:lnSpc>
              <a:spcBef>
                <a:spcPts val="0"/>
              </a:spcBef>
              <a:spcAft>
                <a:spcPts val="0"/>
              </a:spcAft>
              <a:buNone/>
            </a:pPr>
            <a:r>
              <a:rPr lang="en" sz="2800">
                <a:solidFill>
                  <a:schemeClr val="dk1"/>
                </a:solidFill>
                <a:latin typeface="Alata"/>
                <a:ea typeface="Alata"/>
                <a:cs typeface="Alata"/>
                <a:sym typeface="Alata"/>
              </a:rPr>
              <a:t>Case 4</a:t>
            </a:r>
            <a:endParaRPr sz="2800">
              <a:solidFill>
                <a:schemeClr val="dk1"/>
              </a:solidFill>
              <a:latin typeface="Alata"/>
              <a:ea typeface="Alata"/>
              <a:cs typeface="Alata"/>
              <a:sym typeface="Alata"/>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1061"/>
        <p:cNvGrpSpPr/>
        <p:nvPr/>
      </p:nvGrpSpPr>
      <p:grpSpPr>
        <a:xfrm>
          <a:off x="0" y="0"/>
          <a:ext cx="0" cy="0"/>
          <a:chOff x="0" y="0"/>
          <a:chExt cx="0" cy="0"/>
        </a:xfrm>
      </p:grpSpPr>
      <p:pic>
        <p:nvPicPr>
          <p:cNvPr id="1062" name="Google Shape;1062;p120"/>
          <p:cNvPicPr preferRelativeResize="0"/>
          <p:nvPr/>
        </p:nvPicPr>
        <p:blipFill rotWithShape="1">
          <a:blip r:embed="rId3">
            <a:alphaModFix/>
          </a:blip>
          <a:srcRect l="18452" r="19207"/>
          <a:stretch/>
        </p:blipFill>
        <p:spPr>
          <a:xfrm>
            <a:off x="7825" y="4278625"/>
            <a:ext cx="1072250" cy="864875"/>
          </a:xfrm>
          <a:prstGeom prst="rect">
            <a:avLst/>
          </a:prstGeom>
          <a:noFill/>
          <a:ln>
            <a:noFill/>
          </a:ln>
        </p:spPr>
      </p:pic>
      <p:sp>
        <p:nvSpPr>
          <p:cNvPr id="1063" name="Google Shape;1063;p120"/>
          <p:cNvSpPr txBox="1"/>
          <p:nvPr/>
        </p:nvSpPr>
        <p:spPr>
          <a:xfrm>
            <a:off x="5607150" y="4769875"/>
            <a:ext cx="33852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900">
              <a:latin typeface="Montserrat"/>
              <a:ea typeface="Montserrat"/>
              <a:cs typeface="Montserrat"/>
              <a:sym typeface="Montserrat"/>
            </a:endParaRPr>
          </a:p>
        </p:txBody>
      </p:sp>
      <p:pic>
        <p:nvPicPr>
          <p:cNvPr id="1064" name="Google Shape;1064;p120"/>
          <p:cNvPicPr preferRelativeResize="0"/>
          <p:nvPr/>
        </p:nvPicPr>
        <p:blipFill>
          <a:blip r:embed="rId4">
            <a:alphaModFix/>
          </a:blip>
          <a:stretch>
            <a:fillRect/>
          </a:stretch>
        </p:blipFill>
        <p:spPr>
          <a:xfrm>
            <a:off x="2005474" y="1546850"/>
            <a:ext cx="4222275" cy="3024520"/>
          </a:xfrm>
          <a:prstGeom prst="rect">
            <a:avLst/>
          </a:prstGeom>
          <a:noFill/>
          <a:ln>
            <a:noFill/>
          </a:ln>
        </p:spPr>
      </p:pic>
      <p:sp>
        <p:nvSpPr>
          <p:cNvPr id="1065" name="Google Shape;1065;p120"/>
          <p:cNvSpPr txBox="1"/>
          <p:nvPr/>
        </p:nvSpPr>
        <p:spPr>
          <a:xfrm>
            <a:off x="90900" y="565775"/>
            <a:ext cx="8962200" cy="615600"/>
          </a:xfrm>
          <a:prstGeom prst="rect">
            <a:avLst/>
          </a:prstGeom>
          <a:noFill/>
          <a:ln>
            <a:noFill/>
          </a:ln>
        </p:spPr>
        <p:txBody>
          <a:bodyPr spcFirstLastPara="1" wrap="square" lIns="91425" tIns="91425" rIns="91425" bIns="91425" anchor="ctr" anchorCtr="0">
            <a:spAutoFit/>
          </a:bodyPr>
          <a:lstStyle/>
          <a:p>
            <a:pPr marL="0" marR="0" lvl="0" indent="457200" algn="ctr" rtl="0">
              <a:lnSpc>
                <a:spcPct val="100000"/>
              </a:lnSpc>
              <a:spcBef>
                <a:spcPts val="0"/>
              </a:spcBef>
              <a:spcAft>
                <a:spcPts val="0"/>
              </a:spcAft>
              <a:buNone/>
            </a:pPr>
            <a:r>
              <a:rPr lang="en" sz="2800">
                <a:solidFill>
                  <a:schemeClr val="dk1"/>
                </a:solidFill>
                <a:latin typeface="Alata"/>
                <a:ea typeface="Alata"/>
                <a:cs typeface="Alata"/>
                <a:sym typeface="Alata"/>
              </a:rPr>
              <a:t>Case 4</a:t>
            </a:r>
            <a:endParaRPr sz="2800">
              <a:solidFill>
                <a:schemeClr val="dk1"/>
              </a:solidFill>
              <a:latin typeface="Alata"/>
              <a:ea typeface="Alata"/>
              <a:cs typeface="Alata"/>
              <a:sym typeface="Alata"/>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1069"/>
        <p:cNvGrpSpPr/>
        <p:nvPr/>
      </p:nvGrpSpPr>
      <p:grpSpPr>
        <a:xfrm>
          <a:off x="0" y="0"/>
          <a:ext cx="0" cy="0"/>
          <a:chOff x="0" y="0"/>
          <a:chExt cx="0" cy="0"/>
        </a:xfrm>
      </p:grpSpPr>
      <p:pic>
        <p:nvPicPr>
          <p:cNvPr id="1070" name="Google Shape;1070;p121"/>
          <p:cNvPicPr preferRelativeResize="0"/>
          <p:nvPr/>
        </p:nvPicPr>
        <p:blipFill rotWithShape="1">
          <a:blip r:embed="rId3">
            <a:alphaModFix/>
          </a:blip>
          <a:srcRect l="18452" r="19207"/>
          <a:stretch/>
        </p:blipFill>
        <p:spPr>
          <a:xfrm>
            <a:off x="7825" y="4278625"/>
            <a:ext cx="1072250" cy="864875"/>
          </a:xfrm>
          <a:prstGeom prst="rect">
            <a:avLst/>
          </a:prstGeom>
          <a:noFill/>
          <a:ln>
            <a:noFill/>
          </a:ln>
        </p:spPr>
      </p:pic>
      <p:sp>
        <p:nvSpPr>
          <p:cNvPr id="1071" name="Google Shape;1071;p121"/>
          <p:cNvSpPr txBox="1"/>
          <p:nvPr/>
        </p:nvSpPr>
        <p:spPr>
          <a:xfrm>
            <a:off x="5607150" y="4769875"/>
            <a:ext cx="33852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900">
              <a:latin typeface="Montserrat"/>
              <a:ea typeface="Montserrat"/>
              <a:cs typeface="Montserrat"/>
              <a:sym typeface="Montserrat"/>
            </a:endParaRPr>
          </a:p>
        </p:txBody>
      </p:sp>
      <p:pic>
        <p:nvPicPr>
          <p:cNvPr id="1072" name="Google Shape;1072;p121"/>
          <p:cNvPicPr preferRelativeResize="0"/>
          <p:nvPr/>
        </p:nvPicPr>
        <p:blipFill>
          <a:blip r:embed="rId4">
            <a:alphaModFix/>
          </a:blip>
          <a:stretch>
            <a:fillRect/>
          </a:stretch>
        </p:blipFill>
        <p:spPr>
          <a:xfrm>
            <a:off x="1857526" y="1562925"/>
            <a:ext cx="5117801" cy="3417825"/>
          </a:xfrm>
          <a:prstGeom prst="rect">
            <a:avLst/>
          </a:prstGeom>
          <a:noFill/>
          <a:ln>
            <a:noFill/>
          </a:ln>
        </p:spPr>
      </p:pic>
      <p:sp>
        <p:nvSpPr>
          <p:cNvPr id="1073" name="Google Shape;1073;p121"/>
          <p:cNvSpPr txBox="1"/>
          <p:nvPr/>
        </p:nvSpPr>
        <p:spPr>
          <a:xfrm>
            <a:off x="90900" y="565775"/>
            <a:ext cx="8962200" cy="615600"/>
          </a:xfrm>
          <a:prstGeom prst="rect">
            <a:avLst/>
          </a:prstGeom>
          <a:noFill/>
          <a:ln>
            <a:noFill/>
          </a:ln>
        </p:spPr>
        <p:txBody>
          <a:bodyPr spcFirstLastPara="1" wrap="square" lIns="91425" tIns="91425" rIns="91425" bIns="91425" anchor="ctr" anchorCtr="0">
            <a:spAutoFit/>
          </a:bodyPr>
          <a:lstStyle/>
          <a:p>
            <a:pPr marL="0" marR="0" lvl="0" indent="457200" algn="ctr" rtl="0">
              <a:lnSpc>
                <a:spcPct val="100000"/>
              </a:lnSpc>
              <a:spcBef>
                <a:spcPts val="0"/>
              </a:spcBef>
              <a:spcAft>
                <a:spcPts val="0"/>
              </a:spcAft>
              <a:buNone/>
            </a:pPr>
            <a:r>
              <a:rPr lang="en" sz="2800">
                <a:solidFill>
                  <a:schemeClr val="dk1"/>
                </a:solidFill>
                <a:latin typeface="Alata"/>
                <a:ea typeface="Alata"/>
                <a:cs typeface="Alata"/>
                <a:sym typeface="Alata"/>
              </a:rPr>
              <a:t>Case 4</a:t>
            </a:r>
            <a:endParaRPr sz="2800">
              <a:solidFill>
                <a:schemeClr val="dk1"/>
              </a:solidFill>
              <a:latin typeface="Alata"/>
              <a:ea typeface="Alata"/>
              <a:cs typeface="Alata"/>
              <a:sym typeface="Alata"/>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19"/>
        <p:cNvGrpSpPr/>
        <p:nvPr/>
      </p:nvGrpSpPr>
      <p:grpSpPr>
        <a:xfrm>
          <a:off x="0" y="0"/>
          <a:ext cx="0" cy="0"/>
          <a:chOff x="0" y="0"/>
          <a:chExt cx="0" cy="0"/>
        </a:xfrm>
      </p:grpSpPr>
      <p:pic>
        <p:nvPicPr>
          <p:cNvPr id="420" name="Google Shape;420;p50"/>
          <p:cNvPicPr preferRelativeResize="0"/>
          <p:nvPr/>
        </p:nvPicPr>
        <p:blipFill rotWithShape="1">
          <a:blip r:embed="rId3">
            <a:alphaModFix/>
          </a:blip>
          <a:srcRect l="18452" r="19207"/>
          <a:stretch/>
        </p:blipFill>
        <p:spPr>
          <a:xfrm>
            <a:off x="7825" y="4278625"/>
            <a:ext cx="1072250" cy="864875"/>
          </a:xfrm>
          <a:prstGeom prst="rect">
            <a:avLst/>
          </a:prstGeom>
          <a:noFill/>
          <a:ln>
            <a:noFill/>
          </a:ln>
        </p:spPr>
      </p:pic>
      <p:sp>
        <p:nvSpPr>
          <p:cNvPr id="421" name="Google Shape;421;p50"/>
          <p:cNvSpPr txBox="1"/>
          <p:nvPr/>
        </p:nvSpPr>
        <p:spPr>
          <a:xfrm>
            <a:off x="5607150" y="4769875"/>
            <a:ext cx="33852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900">
              <a:latin typeface="Montserrat"/>
              <a:ea typeface="Montserrat"/>
              <a:cs typeface="Montserrat"/>
              <a:sym typeface="Montserrat"/>
            </a:endParaRPr>
          </a:p>
        </p:txBody>
      </p:sp>
      <p:sp>
        <p:nvSpPr>
          <p:cNvPr id="422" name="Google Shape;422;p50"/>
          <p:cNvSpPr txBox="1"/>
          <p:nvPr/>
        </p:nvSpPr>
        <p:spPr>
          <a:xfrm>
            <a:off x="90900" y="565775"/>
            <a:ext cx="8962200" cy="569400"/>
          </a:xfrm>
          <a:prstGeom prst="rect">
            <a:avLst/>
          </a:prstGeom>
          <a:noFill/>
          <a:ln>
            <a:noFill/>
          </a:ln>
        </p:spPr>
        <p:txBody>
          <a:bodyPr spcFirstLastPara="1" wrap="square" lIns="91425" tIns="91425" rIns="91425" bIns="91425" anchor="ctr" anchorCtr="0">
            <a:spAutoFit/>
          </a:bodyPr>
          <a:lstStyle/>
          <a:p>
            <a:pPr marL="0" marR="0" lvl="0" indent="457200" algn="ctr" rtl="0">
              <a:lnSpc>
                <a:spcPct val="100000"/>
              </a:lnSpc>
              <a:spcBef>
                <a:spcPts val="0"/>
              </a:spcBef>
              <a:spcAft>
                <a:spcPts val="0"/>
              </a:spcAft>
              <a:buNone/>
            </a:pPr>
            <a:r>
              <a:rPr lang="en" sz="2500">
                <a:solidFill>
                  <a:schemeClr val="dk1"/>
                </a:solidFill>
                <a:latin typeface="Alata"/>
                <a:ea typeface="Alata"/>
                <a:cs typeface="Alata"/>
                <a:sym typeface="Alata"/>
              </a:rPr>
              <a:t>Clinical context: What we usually get</a:t>
            </a:r>
            <a:endParaRPr sz="2500">
              <a:solidFill>
                <a:schemeClr val="dk1"/>
              </a:solidFill>
              <a:latin typeface="Alata"/>
              <a:ea typeface="Alata"/>
              <a:cs typeface="Alata"/>
              <a:sym typeface="Alata"/>
            </a:endParaRPr>
          </a:p>
        </p:txBody>
      </p:sp>
      <p:sp>
        <p:nvSpPr>
          <p:cNvPr id="423" name="Google Shape;423;p50"/>
          <p:cNvSpPr txBox="1"/>
          <p:nvPr/>
        </p:nvSpPr>
        <p:spPr>
          <a:xfrm>
            <a:off x="90900" y="1181375"/>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pic>
        <p:nvPicPr>
          <p:cNvPr id="424" name="Google Shape;424;p50"/>
          <p:cNvPicPr preferRelativeResize="0"/>
          <p:nvPr/>
        </p:nvPicPr>
        <p:blipFill>
          <a:blip r:embed="rId4">
            <a:alphaModFix/>
          </a:blip>
          <a:stretch>
            <a:fillRect/>
          </a:stretch>
        </p:blipFill>
        <p:spPr>
          <a:xfrm>
            <a:off x="152400" y="1430750"/>
            <a:ext cx="8839198" cy="2281997"/>
          </a:xfrm>
          <a:prstGeom prst="rect">
            <a:avLst/>
          </a:prstGeom>
          <a:noFill/>
          <a:ln>
            <a:noFill/>
          </a:ln>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1077"/>
        <p:cNvGrpSpPr/>
        <p:nvPr/>
      </p:nvGrpSpPr>
      <p:grpSpPr>
        <a:xfrm>
          <a:off x="0" y="0"/>
          <a:ext cx="0" cy="0"/>
          <a:chOff x="0" y="0"/>
          <a:chExt cx="0" cy="0"/>
        </a:xfrm>
      </p:grpSpPr>
      <p:pic>
        <p:nvPicPr>
          <p:cNvPr id="1078" name="Google Shape;1078;p122"/>
          <p:cNvPicPr preferRelativeResize="0"/>
          <p:nvPr/>
        </p:nvPicPr>
        <p:blipFill rotWithShape="1">
          <a:blip r:embed="rId3">
            <a:alphaModFix/>
          </a:blip>
          <a:srcRect l="18452" r="19207"/>
          <a:stretch/>
        </p:blipFill>
        <p:spPr>
          <a:xfrm>
            <a:off x="7825" y="4278625"/>
            <a:ext cx="1072250" cy="864875"/>
          </a:xfrm>
          <a:prstGeom prst="rect">
            <a:avLst/>
          </a:prstGeom>
          <a:noFill/>
          <a:ln>
            <a:noFill/>
          </a:ln>
        </p:spPr>
      </p:pic>
      <p:sp>
        <p:nvSpPr>
          <p:cNvPr id="1079" name="Google Shape;1079;p122"/>
          <p:cNvSpPr txBox="1"/>
          <p:nvPr/>
        </p:nvSpPr>
        <p:spPr>
          <a:xfrm>
            <a:off x="5607150" y="4769875"/>
            <a:ext cx="33852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900">
              <a:latin typeface="Montserrat"/>
              <a:ea typeface="Montserrat"/>
              <a:cs typeface="Montserrat"/>
              <a:sym typeface="Montserrat"/>
            </a:endParaRPr>
          </a:p>
        </p:txBody>
      </p:sp>
      <p:sp>
        <p:nvSpPr>
          <p:cNvPr id="1080" name="Google Shape;1080;p122"/>
          <p:cNvSpPr txBox="1"/>
          <p:nvPr/>
        </p:nvSpPr>
        <p:spPr>
          <a:xfrm>
            <a:off x="90900" y="565775"/>
            <a:ext cx="8962200" cy="1046700"/>
          </a:xfrm>
          <a:prstGeom prst="rect">
            <a:avLst/>
          </a:prstGeom>
          <a:noFill/>
          <a:ln>
            <a:noFill/>
          </a:ln>
        </p:spPr>
        <p:txBody>
          <a:bodyPr spcFirstLastPara="1" wrap="square" lIns="91425" tIns="91425" rIns="91425" bIns="91425" anchor="ctr" anchorCtr="0">
            <a:spAutoFit/>
          </a:bodyPr>
          <a:lstStyle/>
          <a:p>
            <a:pPr marL="0" marR="0" lvl="0" indent="457200" algn="ctr" rtl="0">
              <a:lnSpc>
                <a:spcPct val="100000"/>
              </a:lnSpc>
              <a:spcBef>
                <a:spcPts val="0"/>
              </a:spcBef>
              <a:spcAft>
                <a:spcPts val="0"/>
              </a:spcAft>
              <a:buNone/>
            </a:pPr>
            <a:r>
              <a:rPr lang="en" sz="2800">
                <a:solidFill>
                  <a:schemeClr val="dk1"/>
                </a:solidFill>
                <a:latin typeface="Alata"/>
                <a:ea typeface="Alata"/>
                <a:cs typeface="Alata"/>
                <a:sym typeface="Alata"/>
              </a:rPr>
              <a:t>Dementia: ruling out organic causes radiation-induced cerebral vasculopathy</a:t>
            </a:r>
            <a:endParaRPr sz="2800">
              <a:solidFill>
                <a:schemeClr val="dk1"/>
              </a:solidFill>
              <a:latin typeface="Alata"/>
              <a:ea typeface="Alata"/>
              <a:cs typeface="Alata"/>
              <a:sym typeface="Alata"/>
            </a:endParaRPr>
          </a:p>
        </p:txBody>
      </p:sp>
      <p:pic>
        <p:nvPicPr>
          <p:cNvPr id="1081" name="Google Shape;1081;p122"/>
          <p:cNvPicPr preferRelativeResize="0"/>
          <p:nvPr/>
        </p:nvPicPr>
        <p:blipFill rotWithShape="1">
          <a:blip r:embed="rId4">
            <a:alphaModFix/>
          </a:blip>
          <a:srcRect l="4205" t="9321"/>
          <a:stretch/>
        </p:blipFill>
        <p:spPr>
          <a:xfrm>
            <a:off x="5274600" y="1612475"/>
            <a:ext cx="3778500" cy="2925375"/>
          </a:xfrm>
          <a:prstGeom prst="rect">
            <a:avLst/>
          </a:prstGeom>
          <a:noFill/>
          <a:ln>
            <a:noFill/>
          </a:ln>
        </p:spPr>
      </p:pic>
      <p:pic>
        <p:nvPicPr>
          <p:cNvPr id="1082" name="Google Shape;1082;p122"/>
          <p:cNvPicPr preferRelativeResize="0"/>
          <p:nvPr/>
        </p:nvPicPr>
        <p:blipFill rotWithShape="1">
          <a:blip r:embed="rId5">
            <a:alphaModFix/>
          </a:blip>
          <a:srcRect l="5786" t="7019" r="10720"/>
          <a:stretch/>
        </p:blipFill>
        <p:spPr>
          <a:xfrm>
            <a:off x="3112850" y="3117575"/>
            <a:ext cx="2395201" cy="2503150"/>
          </a:xfrm>
          <a:prstGeom prst="rect">
            <a:avLst/>
          </a:prstGeom>
          <a:noFill/>
          <a:ln>
            <a:noFill/>
          </a:ln>
        </p:spPr>
      </p:pic>
      <p:pic>
        <p:nvPicPr>
          <p:cNvPr id="1083" name="Google Shape;1083;p122"/>
          <p:cNvPicPr preferRelativeResize="0"/>
          <p:nvPr/>
        </p:nvPicPr>
        <p:blipFill rotWithShape="1">
          <a:blip r:embed="rId6">
            <a:alphaModFix/>
          </a:blip>
          <a:srcRect t="5802"/>
          <a:stretch/>
        </p:blipFill>
        <p:spPr>
          <a:xfrm>
            <a:off x="442450" y="1559725"/>
            <a:ext cx="2670399" cy="3445699"/>
          </a:xfrm>
          <a:prstGeom prst="rect">
            <a:avLst/>
          </a:prstGeom>
          <a:noFill/>
          <a:ln>
            <a:noFill/>
          </a:ln>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1087"/>
        <p:cNvGrpSpPr/>
        <p:nvPr/>
      </p:nvGrpSpPr>
      <p:grpSpPr>
        <a:xfrm>
          <a:off x="0" y="0"/>
          <a:ext cx="0" cy="0"/>
          <a:chOff x="0" y="0"/>
          <a:chExt cx="0" cy="0"/>
        </a:xfrm>
      </p:grpSpPr>
      <p:pic>
        <p:nvPicPr>
          <p:cNvPr id="1088" name="Google Shape;1088;p123"/>
          <p:cNvPicPr preferRelativeResize="0"/>
          <p:nvPr/>
        </p:nvPicPr>
        <p:blipFill rotWithShape="1">
          <a:blip r:embed="rId3">
            <a:alphaModFix/>
          </a:blip>
          <a:srcRect l="18452" r="19207"/>
          <a:stretch/>
        </p:blipFill>
        <p:spPr>
          <a:xfrm>
            <a:off x="7825" y="4278625"/>
            <a:ext cx="1072250" cy="864875"/>
          </a:xfrm>
          <a:prstGeom prst="rect">
            <a:avLst/>
          </a:prstGeom>
          <a:noFill/>
          <a:ln>
            <a:noFill/>
          </a:ln>
        </p:spPr>
      </p:pic>
      <p:sp>
        <p:nvSpPr>
          <p:cNvPr id="1089" name="Google Shape;1089;p123"/>
          <p:cNvSpPr txBox="1"/>
          <p:nvPr/>
        </p:nvSpPr>
        <p:spPr>
          <a:xfrm>
            <a:off x="5607150" y="4769875"/>
            <a:ext cx="33852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900">
              <a:latin typeface="Montserrat"/>
              <a:ea typeface="Montserrat"/>
              <a:cs typeface="Montserrat"/>
              <a:sym typeface="Montserrat"/>
            </a:endParaRPr>
          </a:p>
        </p:txBody>
      </p:sp>
      <p:pic>
        <p:nvPicPr>
          <p:cNvPr id="1090" name="Google Shape;1090;p123"/>
          <p:cNvPicPr preferRelativeResize="0"/>
          <p:nvPr/>
        </p:nvPicPr>
        <p:blipFill>
          <a:blip r:embed="rId4">
            <a:alphaModFix/>
          </a:blip>
          <a:stretch>
            <a:fillRect/>
          </a:stretch>
        </p:blipFill>
        <p:spPr>
          <a:xfrm>
            <a:off x="2522524" y="1108125"/>
            <a:ext cx="4407626" cy="3767625"/>
          </a:xfrm>
          <a:prstGeom prst="rect">
            <a:avLst/>
          </a:prstGeom>
          <a:noFill/>
          <a:ln>
            <a:noFill/>
          </a:ln>
        </p:spPr>
      </p:pic>
      <p:sp>
        <p:nvSpPr>
          <p:cNvPr id="1091" name="Google Shape;1091;p123"/>
          <p:cNvSpPr txBox="1"/>
          <p:nvPr/>
        </p:nvSpPr>
        <p:spPr>
          <a:xfrm>
            <a:off x="-128900" y="555300"/>
            <a:ext cx="8962200" cy="615600"/>
          </a:xfrm>
          <a:prstGeom prst="rect">
            <a:avLst/>
          </a:prstGeom>
          <a:noFill/>
          <a:ln>
            <a:noFill/>
          </a:ln>
        </p:spPr>
        <p:txBody>
          <a:bodyPr spcFirstLastPara="1" wrap="square" lIns="91425" tIns="91425" rIns="91425" bIns="91425" anchor="ctr" anchorCtr="0">
            <a:spAutoFit/>
          </a:bodyPr>
          <a:lstStyle/>
          <a:p>
            <a:pPr marL="0" marR="0" lvl="0" indent="457200" algn="ctr" rtl="0">
              <a:lnSpc>
                <a:spcPct val="100000"/>
              </a:lnSpc>
              <a:spcBef>
                <a:spcPts val="0"/>
              </a:spcBef>
              <a:spcAft>
                <a:spcPts val="0"/>
              </a:spcAft>
              <a:buNone/>
            </a:pPr>
            <a:r>
              <a:rPr lang="en" sz="2800">
                <a:solidFill>
                  <a:schemeClr val="dk1"/>
                </a:solidFill>
                <a:latin typeface="Alata"/>
                <a:ea typeface="Alata"/>
                <a:cs typeface="Alata"/>
                <a:sym typeface="Alata"/>
              </a:rPr>
              <a:t>Case 5</a:t>
            </a:r>
            <a:endParaRPr sz="2800">
              <a:solidFill>
                <a:schemeClr val="dk1"/>
              </a:solidFill>
              <a:latin typeface="Alata"/>
              <a:ea typeface="Alata"/>
              <a:cs typeface="Alata"/>
              <a:sym typeface="Alata"/>
            </a:endParaRP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1095"/>
        <p:cNvGrpSpPr/>
        <p:nvPr/>
      </p:nvGrpSpPr>
      <p:grpSpPr>
        <a:xfrm>
          <a:off x="0" y="0"/>
          <a:ext cx="0" cy="0"/>
          <a:chOff x="0" y="0"/>
          <a:chExt cx="0" cy="0"/>
        </a:xfrm>
      </p:grpSpPr>
      <p:pic>
        <p:nvPicPr>
          <p:cNvPr id="1096" name="Google Shape;1096;p124"/>
          <p:cNvPicPr preferRelativeResize="0"/>
          <p:nvPr/>
        </p:nvPicPr>
        <p:blipFill rotWithShape="1">
          <a:blip r:embed="rId3">
            <a:alphaModFix/>
          </a:blip>
          <a:srcRect l="18452" r="19207"/>
          <a:stretch/>
        </p:blipFill>
        <p:spPr>
          <a:xfrm>
            <a:off x="7825" y="4278625"/>
            <a:ext cx="1072250" cy="864875"/>
          </a:xfrm>
          <a:prstGeom prst="rect">
            <a:avLst/>
          </a:prstGeom>
          <a:noFill/>
          <a:ln>
            <a:noFill/>
          </a:ln>
        </p:spPr>
      </p:pic>
      <p:sp>
        <p:nvSpPr>
          <p:cNvPr id="1097" name="Google Shape;1097;p124"/>
          <p:cNvSpPr txBox="1"/>
          <p:nvPr/>
        </p:nvSpPr>
        <p:spPr>
          <a:xfrm>
            <a:off x="5607150" y="4769875"/>
            <a:ext cx="33852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900">
              <a:latin typeface="Montserrat"/>
              <a:ea typeface="Montserrat"/>
              <a:cs typeface="Montserrat"/>
              <a:sym typeface="Montserrat"/>
            </a:endParaRPr>
          </a:p>
        </p:txBody>
      </p:sp>
      <p:sp>
        <p:nvSpPr>
          <p:cNvPr id="1098" name="Google Shape;1098;p124"/>
          <p:cNvSpPr txBox="1"/>
          <p:nvPr/>
        </p:nvSpPr>
        <p:spPr>
          <a:xfrm>
            <a:off x="90900" y="457500"/>
            <a:ext cx="8962200" cy="615600"/>
          </a:xfrm>
          <a:prstGeom prst="rect">
            <a:avLst/>
          </a:prstGeom>
          <a:noFill/>
          <a:ln>
            <a:noFill/>
          </a:ln>
        </p:spPr>
        <p:txBody>
          <a:bodyPr spcFirstLastPara="1" wrap="square" lIns="91425" tIns="91425" rIns="91425" bIns="91425" anchor="ctr" anchorCtr="0">
            <a:spAutoFit/>
          </a:bodyPr>
          <a:lstStyle/>
          <a:p>
            <a:pPr marL="0" marR="0" lvl="0" indent="457200" algn="ctr" rtl="0">
              <a:lnSpc>
                <a:spcPct val="100000"/>
              </a:lnSpc>
              <a:spcBef>
                <a:spcPts val="0"/>
              </a:spcBef>
              <a:spcAft>
                <a:spcPts val="0"/>
              </a:spcAft>
              <a:buNone/>
            </a:pPr>
            <a:r>
              <a:rPr lang="en" sz="2800">
                <a:solidFill>
                  <a:schemeClr val="dk1"/>
                </a:solidFill>
                <a:latin typeface="Alata"/>
                <a:ea typeface="Alata"/>
                <a:cs typeface="Alata"/>
                <a:sym typeface="Alata"/>
              </a:rPr>
              <a:t>Case 6</a:t>
            </a:r>
            <a:endParaRPr sz="2800">
              <a:solidFill>
                <a:schemeClr val="dk1"/>
              </a:solidFill>
              <a:latin typeface="Alata"/>
              <a:ea typeface="Alata"/>
              <a:cs typeface="Alata"/>
              <a:sym typeface="Alata"/>
            </a:endParaRPr>
          </a:p>
        </p:txBody>
      </p:sp>
      <p:sp>
        <p:nvSpPr>
          <p:cNvPr id="1099" name="Google Shape;1099;p124"/>
          <p:cNvSpPr txBox="1"/>
          <p:nvPr/>
        </p:nvSpPr>
        <p:spPr>
          <a:xfrm>
            <a:off x="90900" y="1181375"/>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pic>
        <p:nvPicPr>
          <p:cNvPr id="1100" name="Google Shape;1100;p124"/>
          <p:cNvPicPr preferRelativeResize="0"/>
          <p:nvPr/>
        </p:nvPicPr>
        <p:blipFill>
          <a:blip r:embed="rId4">
            <a:alphaModFix/>
          </a:blip>
          <a:stretch>
            <a:fillRect/>
          </a:stretch>
        </p:blipFill>
        <p:spPr>
          <a:xfrm>
            <a:off x="2381533" y="995250"/>
            <a:ext cx="4582268" cy="3992676"/>
          </a:xfrm>
          <a:prstGeom prst="rect">
            <a:avLst/>
          </a:prstGeom>
          <a:noFill/>
          <a:ln>
            <a:noFill/>
          </a:ln>
        </p:spPr>
      </p:pic>
      <p:sp>
        <p:nvSpPr>
          <p:cNvPr id="1101" name="Google Shape;1101;p124"/>
          <p:cNvSpPr txBox="1"/>
          <p:nvPr/>
        </p:nvSpPr>
        <p:spPr>
          <a:xfrm>
            <a:off x="7206650" y="3938575"/>
            <a:ext cx="14463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https://doi.org/10.1017/cjn.2023.306</a:t>
            </a:r>
            <a:endParaRP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1105"/>
        <p:cNvGrpSpPr/>
        <p:nvPr/>
      </p:nvGrpSpPr>
      <p:grpSpPr>
        <a:xfrm>
          <a:off x="0" y="0"/>
          <a:ext cx="0" cy="0"/>
          <a:chOff x="0" y="0"/>
          <a:chExt cx="0" cy="0"/>
        </a:xfrm>
      </p:grpSpPr>
      <p:pic>
        <p:nvPicPr>
          <p:cNvPr id="1106" name="Google Shape;1106;p125"/>
          <p:cNvPicPr preferRelativeResize="0"/>
          <p:nvPr/>
        </p:nvPicPr>
        <p:blipFill rotWithShape="1">
          <a:blip r:embed="rId3">
            <a:alphaModFix/>
          </a:blip>
          <a:srcRect l="18452" r="19207"/>
          <a:stretch/>
        </p:blipFill>
        <p:spPr>
          <a:xfrm>
            <a:off x="7825" y="4278625"/>
            <a:ext cx="1072250" cy="864875"/>
          </a:xfrm>
          <a:prstGeom prst="rect">
            <a:avLst/>
          </a:prstGeom>
          <a:noFill/>
          <a:ln>
            <a:noFill/>
          </a:ln>
        </p:spPr>
      </p:pic>
      <p:sp>
        <p:nvSpPr>
          <p:cNvPr id="1107" name="Google Shape;1107;p125"/>
          <p:cNvSpPr txBox="1"/>
          <p:nvPr/>
        </p:nvSpPr>
        <p:spPr>
          <a:xfrm>
            <a:off x="5607150" y="4769875"/>
            <a:ext cx="33852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900">
              <a:latin typeface="Montserrat"/>
              <a:ea typeface="Montserrat"/>
              <a:cs typeface="Montserrat"/>
              <a:sym typeface="Montserrat"/>
            </a:endParaRPr>
          </a:p>
        </p:txBody>
      </p:sp>
      <p:sp>
        <p:nvSpPr>
          <p:cNvPr id="1108" name="Google Shape;1108;p125"/>
          <p:cNvSpPr txBox="1"/>
          <p:nvPr/>
        </p:nvSpPr>
        <p:spPr>
          <a:xfrm>
            <a:off x="90900" y="457500"/>
            <a:ext cx="8962200" cy="615600"/>
          </a:xfrm>
          <a:prstGeom prst="rect">
            <a:avLst/>
          </a:prstGeom>
          <a:noFill/>
          <a:ln>
            <a:noFill/>
          </a:ln>
        </p:spPr>
        <p:txBody>
          <a:bodyPr spcFirstLastPara="1" wrap="square" lIns="91425" tIns="91425" rIns="91425" bIns="91425" anchor="ctr" anchorCtr="0">
            <a:spAutoFit/>
          </a:bodyPr>
          <a:lstStyle/>
          <a:p>
            <a:pPr marL="0" marR="0" lvl="0" indent="457200" algn="ctr" rtl="0">
              <a:lnSpc>
                <a:spcPct val="100000"/>
              </a:lnSpc>
              <a:spcBef>
                <a:spcPts val="0"/>
              </a:spcBef>
              <a:spcAft>
                <a:spcPts val="0"/>
              </a:spcAft>
              <a:buNone/>
            </a:pPr>
            <a:r>
              <a:rPr lang="en" sz="2800">
                <a:solidFill>
                  <a:schemeClr val="dk1"/>
                </a:solidFill>
                <a:latin typeface="Alata"/>
                <a:ea typeface="Alata"/>
                <a:cs typeface="Alata"/>
                <a:sym typeface="Alata"/>
              </a:rPr>
              <a:t>Case 6 PSP ?? Other pathologies??</a:t>
            </a:r>
            <a:endParaRPr sz="2800">
              <a:solidFill>
                <a:schemeClr val="dk1"/>
              </a:solidFill>
              <a:latin typeface="Alata"/>
              <a:ea typeface="Alata"/>
              <a:cs typeface="Alata"/>
              <a:sym typeface="Alata"/>
            </a:endParaRPr>
          </a:p>
        </p:txBody>
      </p:sp>
      <p:sp>
        <p:nvSpPr>
          <p:cNvPr id="1109" name="Google Shape;1109;p125"/>
          <p:cNvSpPr txBox="1"/>
          <p:nvPr/>
        </p:nvSpPr>
        <p:spPr>
          <a:xfrm>
            <a:off x="90900" y="1181375"/>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pic>
        <p:nvPicPr>
          <p:cNvPr id="1110" name="Google Shape;1110;p125"/>
          <p:cNvPicPr preferRelativeResize="0"/>
          <p:nvPr/>
        </p:nvPicPr>
        <p:blipFill>
          <a:blip r:embed="rId4">
            <a:alphaModFix/>
          </a:blip>
          <a:stretch>
            <a:fillRect/>
          </a:stretch>
        </p:blipFill>
        <p:spPr>
          <a:xfrm>
            <a:off x="2381533" y="995250"/>
            <a:ext cx="4582268" cy="3992676"/>
          </a:xfrm>
          <a:prstGeom prst="rect">
            <a:avLst/>
          </a:prstGeom>
          <a:noFill/>
          <a:ln>
            <a:noFill/>
          </a:ln>
        </p:spPr>
      </p:pic>
      <p:sp>
        <p:nvSpPr>
          <p:cNvPr id="1111" name="Google Shape;1111;p125"/>
          <p:cNvSpPr txBox="1"/>
          <p:nvPr/>
        </p:nvSpPr>
        <p:spPr>
          <a:xfrm>
            <a:off x="7206650" y="3938575"/>
            <a:ext cx="14463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https://doi.org/10.1017/cjn.2023.306</a:t>
            </a:r>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1115"/>
        <p:cNvGrpSpPr/>
        <p:nvPr/>
      </p:nvGrpSpPr>
      <p:grpSpPr>
        <a:xfrm>
          <a:off x="0" y="0"/>
          <a:ext cx="0" cy="0"/>
          <a:chOff x="0" y="0"/>
          <a:chExt cx="0" cy="0"/>
        </a:xfrm>
      </p:grpSpPr>
      <p:pic>
        <p:nvPicPr>
          <p:cNvPr id="1116" name="Google Shape;1116;p126"/>
          <p:cNvPicPr preferRelativeResize="0"/>
          <p:nvPr/>
        </p:nvPicPr>
        <p:blipFill rotWithShape="1">
          <a:blip r:embed="rId3">
            <a:alphaModFix/>
          </a:blip>
          <a:srcRect l="18452" r="19207"/>
          <a:stretch/>
        </p:blipFill>
        <p:spPr>
          <a:xfrm>
            <a:off x="7825" y="4278625"/>
            <a:ext cx="1072250" cy="864875"/>
          </a:xfrm>
          <a:prstGeom prst="rect">
            <a:avLst/>
          </a:prstGeom>
          <a:noFill/>
          <a:ln>
            <a:noFill/>
          </a:ln>
        </p:spPr>
      </p:pic>
      <p:sp>
        <p:nvSpPr>
          <p:cNvPr id="1117" name="Google Shape;1117;p126"/>
          <p:cNvSpPr txBox="1"/>
          <p:nvPr/>
        </p:nvSpPr>
        <p:spPr>
          <a:xfrm>
            <a:off x="5607150" y="4769875"/>
            <a:ext cx="33852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900">
              <a:latin typeface="Montserrat"/>
              <a:ea typeface="Montserrat"/>
              <a:cs typeface="Montserrat"/>
              <a:sym typeface="Montserrat"/>
            </a:endParaRPr>
          </a:p>
        </p:txBody>
      </p:sp>
      <p:sp>
        <p:nvSpPr>
          <p:cNvPr id="1118" name="Google Shape;1118;p126"/>
          <p:cNvSpPr txBox="1"/>
          <p:nvPr/>
        </p:nvSpPr>
        <p:spPr>
          <a:xfrm>
            <a:off x="90900" y="565775"/>
            <a:ext cx="8962200" cy="1339200"/>
          </a:xfrm>
          <a:prstGeom prst="rect">
            <a:avLst/>
          </a:prstGeom>
          <a:noFill/>
          <a:ln>
            <a:noFill/>
          </a:ln>
        </p:spPr>
        <p:txBody>
          <a:bodyPr spcFirstLastPara="1" wrap="square" lIns="91425" tIns="91425" rIns="91425" bIns="91425" anchor="ctr" anchorCtr="0">
            <a:spAutoFit/>
          </a:bodyPr>
          <a:lstStyle/>
          <a:p>
            <a:pPr marL="0" marR="0" lvl="0" indent="457200" algn="ctr" rtl="0">
              <a:lnSpc>
                <a:spcPct val="100000"/>
              </a:lnSpc>
              <a:spcBef>
                <a:spcPts val="0"/>
              </a:spcBef>
              <a:spcAft>
                <a:spcPts val="0"/>
              </a:spcAft>
              <a:buNone/>
            </a:pPr>
            <a:r>
              <a:rPr lang="en" sz="2800">
                <a:solidFill>
                  <a:schemeClr val="dk1"/>
                </a:solidFill>
                <a:latin typeface="Alata"/>
                <a:ea typeface="Alata"/>
                <a:cs typeface="Alata"/>
                <a:sym typeface="Alata"/>
              </a:rPr>
              <a:t>Follow up is a tool to diagnosis:</a:t>
            </a:r>
            <a:r>
              <a:rPr lang="en" sz="1900">
                <a:latin typeface="Alata"/>
                <a:ea typeface="Alata"/>
                <a:cs typeface="Alata"/>
                <a:sym typeface="Alata"/>
              </a:rPr>
              <a:t>MR Parkinson index (MRPI) of </a:t>
            </a:r>
            <a:r>
              <a:rPr lang="en" sz="1900">
                <a:solidFill>
                  <a:srgbClr val="2E74B5"/>
                </a:solidFill>
                <a:latin typeface="Alata"/>
                <a:ea typeface="Alata"/>
                <a:cs typeface="Alata"/>
                <a:sym typeface="Alata"/>
              </a:rPr>
              <a:t>6.2</a:t>
            </a:r>
            <a:r>
              <a:rPr lang="en" sz="1900">
                <a:latin typeface="Alata"/>
                <a:ea typeface="Alata"/>
                <a:cs typeface="Alata"/>
                <a:sym typeface="Alata"/>
              </a:rPr>
              <a:t>   (values &lt;13.5 are either normal or MSA).</a:t>
            </a:r>
            <a:endParaRPr sz="1900">
              <a:latin typeface="Alata"/>
              <a:ea typeface="Alata"/>
              <a:cs typeface="Alata"/>
              <a:sym typeface="Alata"/>
            </a:endParaRPr>
          </a:p>
          <a:p>
            <a:pPr marL="0" marR="0" lvl="0" indent="457200" algn="ctr" rtl="0">
              <a:lnSpc>
                <a:spcPct val="100000"/>
              </a:lnSpc>
              <a:spcBef>
                <a:spcPts val="0"/>
              </a:spcBef>
              <a:spcAft>
                <a:spcPts val="0"/>
              </a:spcAft>
              <a:buNone/>
            </a:pPr>
            <a:endParaRPr sz="2800">
              <a:solidFill>
                <a:schemeClr val="dk1"/>
              </a:solidFill>
              <a:latin typeface="Alata"/>
              <a:ea typeface="Alata"/>
              <a:cs typeface="Alata"/>
              <a:sym typeface="Alata"/>
            </a:endParaRPr>
          </a:p>
        </p:txBody>
      </p:sp>
      <p:sp>
        <p:nvSpPr>
          <p:cNvPr id="1119" name="Google Shape;1119;p126"/>
          <p:cNvSpPr txBox="1"/>
          <p:nvPr/>
        </p:nvSpPr>
        <p:spPr>
          <a:xfrm>
            <a:off x="90900" y="1181375"/>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pic>
        <p:nvPicPr>
          <p:cNvPr id="1120" name="Google Shape;1120;p126"/>
          <p:cNvPicPr preferRelativeResize="0"/>
          <p:nvPr/>
        </p:nvPicPr>
        <p:blipFill>
          <a:blip r:embed="rId4">
            <a:alphaModFix/>
          </a:blip>
          <a:stretch>
            <a:fillRect/>
          </a:stretch>
        </p:blipFill>
        <p:spPr>
          <a:xfrm>
            <a:off x="1669950" y="1364025"/>
            <a:ext cx="6777925" cy="3728961"/>
          </a:xfrm>
          <a:prstGeom prst="rect">
            <a:avLst/>
          </a:prstGeom>
          <a:noFill/>
          <a:ln>
            <a:noFill/>
          </a:ln>
        </p:spPr>
      </p:pic>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1124"/>
        <p:cNvGrpSpPr/>
        <p:nvPr/>
      </p:nvGrpSpPr>
      <p:grpSpPr>
        <a:xfrm>
          <a:off x="0" y="0"/>
          <a:ext cx="0" cy="0"/>
          <a:chOff x="0" y="0"/>
          <a:chExt cx="0" cy="0"/>
        </a:xfrm>
      </p:grpSpPr>
      <p:pic>
        <p:nvPicPr>
          <p:cNvPr id="1125" name="Google Shape;1125;p127"/>
          <p:cNvPicPr preferRelativeResize="0"/>
          <p:nvPr/>
        </p:nvPicPr>
        <p:blipFill rotWithShape="1">
          <a:blip r:embed="rId3">
            <a:alphaModFix/>
          </a:blip>
          <a:srcRect l="18452" r="19207"/>
          <a:stretch/>
        </p:blipFill>
        <p:spPr>
          <a:xfrm>
            <a:off x="7825" y="4278625"/>
            <a:ext cx="1072250" cy="864875"/>
          </a:xfrm>
          <a:prstGeom prst="rect">
            <a:avLst/>
          </a:prstGeom>
          <a:noFill/>
          <a:ln>
            <a:noFill/>
          </a:ln>
        </p:spPr>
      </p:pic>
      <p:sp>
        <p:nvSpPr>
          <p:cNvPr id="1126" name="Google Shape;1126;p127"/>
          <p:cNvSpPr txBox="1"/>
          <p:nvPr/>
        </p:nvSpPr>
        <p:spPr>
          <a:xfrm>
            <a:off x="5607150" y="4769875"/>
            <a:ext cx="33852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900">
              <a:latin typeface="Montserrat"/>
              <a:ea typeface="Montserrat"/>
              <a:cs typeface="Montserrat"/>
              <a:sym typeface="Montserrat"/>
            </a:endParaRPr>
          </a:p>
        </p:txBody>
      </p:sp>
      <p:sp>
        <p:nvSpPr>
          <p:cNvPr id="1127" name="Google Shape;1127;p127"/>
          <p:cNvSpPr txBox="1"/>
          <p:nvPr/>
        </p:nvSpPr>
        <p:spPr>
          <a:xfrm>
            <a:off x="372300" y="2122200"/>
            <a:ext cx="8399400" cy="615600"/>
          </a:xfrm>
          <a:prstGeom prst="rect">
            <a:avLst/>
          </a:prstGeom>
          <a:noFill/>
          <a:ln>
            <a:noFill/>
          </a:ln>
        </p:spPr>
        <p:txBody>
          <a:bodyPr spcFirstLastPara="1" wrap="square" lIns="91425" tIns="91425" rIns="91425" bIns="91425" anchor="ctr" anchorCtr="0">
            <a:spAutoFit/>
          </a:bodyPr>
          <a:lstStyle/>
          <a:p>
            <a:pPr marL="0" marR="0" lvl="0" indent="457200" algn="ctr" rtl="0">
              <a:lnSpc>
                <a:spcPct val="100000"/>
              </a:lnSpc>
              <a:spcBef>
                <a:spcPts val="0"/>
              </a:spcBef>
              <a:spcAft>
                <a:spcPts val="0"/>
              </a:spcAft>
              <a:buNone/>
            </a:pPr>
            <a:r>
              <a:rPr lang="en" sz="2800">
                <a:solidFill>
                  <a:schemeClr val="dk1"/>
                </a:solidFill>
                <a:latin typeface="Alata"/>
                <a:ea typeface="Alata"/>
                <a:cs typeface="Alata"/>
                <a:sym typeface="Alata"/>
              </a:rPr>
              <a:t>4. Test your knowledge</a:t>
            </a:r>
            <a:endParaRPr sz="2800">
              <a:solidFill>
                <a:schemeClr val="dk1"/>
              </a:solidFill>
              <a:latin typeface="Alata"/>
              <a:ea typeface="Alata"/>
              <a:cs typeface="Alata"/>
              <a:sym typeface="Alata"/>
            </a:endParaRP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1131"/>
        <p:cNvGrpSpPr/>
        <p:nvPr/>
      </p:nvGrpSpPr>
      <p:grpSpPr>
        <a:xfrm>
          <a:off x="0" y="0"/>
          <a:ext cx="0" cy="0"/>
          <a:chOff x="0" y="0"/>
          <a:chExt cx="0" cy="0"/>
        </a:xfrm>
      </p:grpSpPr>
      <p:pic>
        <p:nvPicPr>
          <p:cNvPr id="1132" name="Google Shape;1132;p128"/>
          <p:cNvPicPr preferRelativeResize="0"/>
          <p:nvPr/>
        </p:nvPicPr>
        <p:blipFill rotWithShape="1">
          <a:blip r:embed="rId3">
            <a:alphaModFix/>
          </a:blip>
          <a:srcRect l="18452" r="19207"/>
          <a:stretch/>
        </p:blipFill>
        <p:spPr>
          <a:xfrm>
            <a:off x="7825" y="4278625"/>
            <a:ext cx="1072250" cy="864875"/>
          </a:xfrm>
          <a:prstGeom prst="rect">
            <a:avLst/>
          </a:prstGeom>
          <a:noFill/>
          <a:ln>
            <a:noFill/>
          </a:ln>
        </p:spPr>
      </p:pic>
      <p:sp>
        <p:nvSpPr>
          <p:cNvPr id="1133" name="Google Shape;1133;p128"/>
          <p:cNvSpPr txBox="1"/>
          <p:nvPr/>
        </p:nvSpPr>
        <p:spPr>
          <a:xfrm>
            <a:off x="5607150" y="4769875"/>
            <a:ext cx="33852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900">
              <a:latin typeface="Montserrat"/>
              <a:ea typeface="Montserrat"/>
              <a:cs typeface="Montserrat"/>
              <a:sym typeface="Montserrat"/>
            </a:endParaRPr>
          </a:p>
        </p:txBody>
      </p:sp>
      <p:sp>
        <p:nvSpPr>
          <p:cNvPr id="1134" name="Google Shape;1134;p128"/>
          <p:cNvSpPr txBox="1"/>
          <p:nvPr/>
        </p:nvSpPr>
        <p:spPr>
          <a:xfrm>
            <a:off x="90900" y="565775"/>
            <a:ext cx="8962200" cy="615600"/>
          </a:xfrm>
          <a:prstGeom prst="rect">
            <a:avLst/>
          </a:prstGeom>
          <a:noFill/>
          <a:ln>
            <a:noFill/>
          </a:ln>
        </p:spPr>
        <p:txBody>
          <a:bodyPr spcFirstLastPara="1" wrap="square" lIns="91425" tIns="91425" rIns="91425" bIns="91425" anchor="ctr" anchorCtr="0">
            <a:spAutoFit/>
          </a:bodyPr>
          <a:lstStyle/>
          <a:p>
            <a:pPr marL="0" marR="0" lvl="0" indent="457200" algn="ctr" rtl="0">
              <a:lnSpc>
                <a:spcPct val="100000"/>
              </a:lnSpc>
              <a:spcBef>
                <a:spcPts val="0"/>
              </a:spcBef>
              <a:spcAft>
                <a:spcPts val="0"/>
              </a:spcAft>
              <a:buNone/>
            </a:pPr>
            <a:r>
              <a:rPr lang="en" sz="2800">
                <a:solidFill>
                  <a:schemeClr val="dk1"/>
                </a:solidFill>
                <a:latin typeface="Alata"/>
                <a:ea typeface="Alata"/>
                <a:cs typeface="Alata"/>
                <a:sym typeface="Alata"/>
              </a:rPr>
              <a:t>Case 1</a:t>
            </a:r>
            <a:endParaRPr sz="2800">
              <a:solidFill>
                <a:schemeClr val="dk1"/>
              </a:solidFill>
              <a:latin typeface="Alata"/>
              <a:ea typeface="Alata"/>
              <a:cs typeface="Alata"/>
              <a:sym typeface="Alata"/>
            </a:endParaRPr>
          </a:p>
        </p:txBody>
      </p:sp>
      <p:pic>
        <p:nvPicPr>
          <p:cNvPr id="1135" name="Google Shape;1135;p128"/>
          <p:cNvPicPr preferRelativeResize="0"/>
          <p:nvPr/>
        </p:nvPicPr>
        <p:blipFill rotWithShape="1">
          <a:blip r:embed="rId4">
            <a:alphaModFix/>
          </a:blip>
          <a:srcRect t="7868"/>
          <a:stretch/>
        </p:blipFill>
        <p:spPr>
          <a:xfrm>
            <a:off x="914900" y="1314175"/>
            <a:ext cx="3766225" cy="3369699"/>
          </a:xfrm>
          <a:prstGeom prst="rect">
            <a:avLst/>
          </a:prstGeom>
          <a:noFill/>
          <a:ln>
            <a:noFill/>
          </a:ln>
        </p:spPr>
      </p:pic>
      <p:pic>
        <p:nvPicPr>
          <p:cNvPr id="1136" name="Google Shape;1136;p128"/>
          <p:cNvPicPr preferRelativeResize="0"/>
          <p:nvPr/>
        </p:nvPicPr>
        <p:blipFill>
          <a:blip r:embed="rId5">
            <a:alphaModFix/>
          </a:blip>
          <a:stretch>
            <a:fillRect/>
          </a:stretch>
        </p:blipFill>
        <p:spPr>
          <a:xfrm>
            <a:off x="4912825" y="1333775"/>
            <a:ext cx="3766225" cy="3300988"/>
          </a:xfrm>
          <a:prstGeom prst="rect">
            <a:avLst/>
          </a:prstGeom>
          <a:noFill/>
          <a:ln>
            <a:noFill/>
          </a:ln>
        </p:spPr>
      </p:pic>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1140"/>
        <p:cNvGrpSpPr/>
        <p:nvPr/>
      </p:nvGrpSpPr>
      <p:grpSpPr>
        <a:xfrm>
          <a:off x="0" y="0"/>
          <a:ext cx="0" cy="0"/>
          <a:chOff x="0" y="0"/>
          <a:chExt cx="0" cy="0"/>
        </a:xfrm>
      </p:grpSpPr>
      <p:pic>
        <p:nvPicPr>
          <p:cNvPr id="1141" name="Google Shape;1141;p129"/>
          <p:cNvPicPr preferRelativeResize="0"/>
          <p:nvPr/>
        </p:nvPicPr>
        <p:blipFill rotWithShape="1">
          <a:blip r:embed="rId3">
            <a:alphaModFix/>
          </a:blip>
          <a:srcRect l="18452" r="19207"/>
          <a:stretch/>
        </p:blipFill>
        <p:spPr>
          <a:xfrm>
            <a:off x="7825" y="4278625"/>
            <a:ext cx="1072250" cy="864875"/>
          </a:xfrm>
          <a:prstGeom prst="rect">
            <a:avLst/>
          </a:prstGeom>
          <a:noFill/>
          <a:ln>
            <a:noFill/>
          </a:ln>
        </p:spPr>
      </p:pic>
      <p:sp>
        <p:nvSpPr>
          <p:cNvPr id="1142" name="Google Shape;1142;p129"/>
          <p:cNvSpPr txBox="1"/>
          <p:nvPr/>
        </p:nvSpPr>
        <p:spPr>
          <a:xfrm>
            <a:off x="5607150" y="4769875"/>
            <a:ext cx="33852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900">
              <a:latin typeface="Montserrat"/>
              <a:ea typeface="Montserrat"/>
              <a:cs typeface="Montserrat"/>
              <a:sym typeface="Montserrat"/>
            </a:endParaRPr>
          </a:p>
        </p:txBody>
      </p:sp>
      <p:pic>
        <p:nvPicPr>
          <p:cNvPr id="1143" name="Google Shape;1143;p129"/>
          <p:cNvPicPr preferRelativeResize="0"/>
          <p:nvPr/>
        </p:nvPicPr>
        <p:blipFill>
          <a:blip r:embed="rId4">
            <a:alphaModFix/>
          </a:blip>
          <a:stretch>
            <a:fillRect/>
          </a:stretch>
        </p:blipFill>
        <p:spPr>
          <a:xfrm>
            <a:off x="5081901" y="1093525"/>
            <a:ext cx="2861351" cy="3828192"/>
          </a:xfrm>
          <a:prstGeom prst="rect">
            <a:avLst/>
          </a:prstGeom>
          <a:noFill/>
          <a:ln>
            <a:noFill/>
          </a:ln>
        </p:spPr>
      </p:pic>
      <p:pic>
        <p:nvPicPr>
          <p:cNvPr id="1144" name="Google Shape;1144;p129"/>
          <p:cNvPicPr preferRelativeResize="0"/>
          <p:nvPr/>
        </p:nvPicPr>
        <p:blipFill>
          <a:blip r:embed="rId5">
            <a:alphaModFix/>
          </a:blip>
          <a:stretch>
            <a:fillRect/>
          </a:stretch>
        </p:blipFill>
        <p:spPr>
          <a:xfrm>
            <a:off x="1549624" y="1264400"/>
            <a:ext cx="2770369" cy="3657325"/>
          </a:xfrm>
          <a:prstGeom prst="rect">
            <a:avLst/>
          </a:prstGeom>
          <a:noFill/>
          <a:ln>
            <a:noFill/>
          </a:ln>
        </p:spPr>
      </p:pic>
      <p:sp>
        <p:nvSpPr>
          <p:cNvPr id="1145" name="Google Shape;1145;p129"/>
          <p:cNvSpPr txBox="1"/>
          <p:nvPr/>
        </p:nvSpPr>
        <p:spPr>
          <a:xfrm>
            <a:off x="90900" y="565775"/>
            <a:ext cx="8962200" cy="615600"/>
          </a:xfrm>
          <a:prstGeom prst="rect">
            <a:avLst/>
          </a:prstGeom>
          <a:noFill/>
          <a:ln>
            <a:noFill/>
          </a:ln>
        </p:spPr>
        <p:txBody>
          <a:bodyPr spcFirstLastPara="1" wrap="square" lIns="91425" tIns="91425" rIns="91425" bIns="91425" anchor="ctr" anchorCtr="0">
            <a:spAutoFit/>
          </a:bodyPr>
          <a:lstStyle/>
          <a:p>
            <a:pPr marL="0" marR="0" lvl="0" indent="457200" algn="ctr" rtl="0">
              <a:lnSpc>
                <a:spcPct val="100000"/>
              </a:lnSpc>
              <a:spcBef>
                <a:spcPts val="0"/>
              </a:spcBef>
              <a:spcAft>
                <a:spcPts val="0"/>
              </a:spcAft>
              <a:buNone/>
            </a:pPr>
            <a:r>
              <a:rPr lang="en" sz="2800">
                <a:solidFill>
                  <a:schemeClr val="dk1"/>
                </a:solidFill>
                <a:latin typeface="Alata"/>
                <a:ea typeface="Alata"/>
                <a:cs typeface="Alata"/>
                <a:sym typeface="Alata"/>
              </a:rPr>
              <a:t>Case 1</a:t>
            </a:r>
            <a:endParaRPr sz="2800">
              <a:solidFill>
                <a:schemeClr val="dk1"/>
              </a:solidFill>
              <a:latin typeface="Alata"/>
              <a:ea typeface="Alata"/>
              <a:cs typeface="Alata"/>
              <a:sym typeface="Alata"/>
            </a:endParaRP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1149"/>
        <p:cNvGrpSpPr/>
        <p:nvPr/>
      </p:nvGrpSpPr>
      <p:grpSpPr>
        <a:xfrm>
          <a:off x="0" y="0"/>
          <a:ext cx="0" cy="0"/>
          <a:chOff x="0" y="0"/>
          <a:chExt cx="0" cy="0"/>
        </a:xfrm>
      </p:grpSpPr>
      <p:pic>
        <p:nvPicPr>
          <p:cNvPr id="1150" name="Google Shape;1150;p130"/>
          <p:cNvPicPr preferRelativeResize="0"/>
          <p:nvPr/>
        </p:nvPicPr>
        <p:blipFill rotWithShape="1">
          <a:blip r:embed="rId3">
            <a:alphaModFix/>
          </a:blip>
          <a:srcRect l="18452" r="19207"/>
          <a:stretch/>
        </p:blipFill>
        <p:spPr>
          <a:xfrm>
            <a:off x="7825" y="4278625"/>
            <a:ext cx="1072250" cy="864875"/>
          </a:xfrm>
          <a:prstGeom prst="rect">
            <a:avLst/>
          </a:prstGeom>
          <a:noFill/>
          <a:ln>
            <a:noFill/>
          </a:ln>
        </p:spPr>
      </p:pic>
      <p:sp>
        <p:nvSpPr>
          <p:cNvPr id="1151" name="Google Shape;1151;p130"/>
          <p:cNvSpPr txBox="1"/>
          <p:nvPr/>
        </p:nvSpPr>
        <p:spPr>
          <a:xfrm>
            <a:off x="5607150" y="4769875"/>
            <a:ext cx="33852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900">
              <a:latin typeface="Montserrat"/>
              <a:ea typeface="Montserrat"/>
              <a:cs typeface="Montserrat"/>
              <a:sym typeface="Montserrat"/>
            </a:endParaRPr>
          </a:p>
        </p:txBody>
      </p:sp>
      <p:sp>
        <p:nvSpPr>
          <p:cNvPr id="1152" name="Google Shape;1152;p130"/>
          <p:cNvSpPr txBox="1"/>
          <p:nvPr/>
        </p:nvSpPr>
        <p:spPr>
          <a:xfrm>
            <a:off x="90900" y="565775"/>
            <a:ext cx="8962200" cy="615600"/>
          </a:xfrm>
          <a:prstGeom prst="rect">
            <a:avLst/>
          </a:prstGeom>
          <a:noFill/>
          <a:ln>
            <a:noFill/>
          </a:ln>
        </p:spPr>
        <p:txBody>
          <a:bodyPr spcFirstLastPara="1" wrap="square" lIns="91425" tIns="91425" rIns="91425" bIns="91425" anchor="ctr" anchorCtr="0">
            <a:spAutoFit/>
          </a:bodyPr>
          <a:lstStyle/>
          <a:p>
            <a:pPr marL="0" marR="0" lvl="0" indent="457200" algn="ctr" rtl="0">
              <a:lnSpc>
                <a:spcPct val="100000"/>
              </a:lnSpc>
              <a:spcBef>
                <a:spcPts val="0"/>
              </a:spcBef>
              <a:spcAft>
                <a:spcPts val="0"/>
              </a:spcAft>
              <a:buNone/>
            </a:pPr>
            <a:r>
              <a:rPr lang="en" sz="2800">
                <a:solidFill>
                  <a:schemeClr val="dk1"/>
                </a:solidFill>
                <a:latin typeface="Alata"/>
                <a:ea typeface="Alata"/>
                <a:cs typeface="Alata"/>
                <a:sym typeface="Alata"/>
              </a:rPr>
              <a:t>Dementia: </a:t>
            </a:r>
            <a:r>
              <a:rPr lang="en" sz="2300">
                <a:solidFill>
                  <a:schemeClr val="dk1"/>
                </a:solidFill>
                <a:latin typeface="Alata"/>
                <a:ea typeface="Alata"/>
                <a:cs typeface="Alata"/>
                <a:sym typeface="Alata"/>
              </a:rPr>
              <a:t>iNPH</a:t>
            </a:r>
            <a:endParaRPr sz="2800">
              <a:solidFill>
                <a:schemeClr val="dk1"/>
              </a:solidFill>
              <a:latin typeface="Alata"/>
              <a:ea typeface="Alata"/>
              <a:cs typeface="Alata"/>
              <a:sym typeface="Alata"/>
            </a:endParaRPr>
          </a:p>
        </p:txBody>
      </p:sp>
      <p:pic>
        <p:nvPicPr>
          <p:cNvPr id="1153" name="Google Shape;1153;p130"/>
          <p:cNvPicPr preferRelativeResize="0"/>
          <p:nvPr/>
        </p:nvPicPr>
        <p:blipFill>
          <a:blip r:embed="rId4">
            <a:alphaModFix/>
          </a:blip>
          <a:stretch>
            <a:fillRect/>
          </a:stretch>
        </p:blipFill>
        <p:spPr>
          <a:xfrm>
            <a:off x="5081901" y="1093525"/>
            <a:ext cx="2861351" cy="3828192"/>
          </a:xfrm>
          <a:prstGeom prst="rect">
            <a:avLst/>
          </a:prstGeom>
          <a:noFill/>
          <a:ln>
            <a:noFill/>
          </a:ln>
        </p:spPr>
      </p:pic>
      <p:pic>
        <p:nvPicPr>
          <p:cNvPr id="1154" name="Google Shape;1154;p130"/>
          <p:cNvPicPr preferRelativeResize="0"/>
          <p:nvPr/>
        </p:nvPicPr>
        <p:blipFill rotWithShape="1">
          <a:blip r:embed="rId5">
            <a:alphaModFix/>
          </a:blip>
          <a:srcRect t="7868"/>
          <a:stretch/>
        </p:blipFill>
        <p:spPr>
          <a:xfrm>
            <a:off x="1080075" y="1230450"/>
            <a:ext cx="3766225" cy="3369699"/>
          </a:xfrm>
          <a:prstGeom prst="rect">
            <a:avLst/>
          </a:prstGeom>
          <a:noFill/>
          <a:ln>
            <a:noFill/>
          </a:ln>
        </p:spPr>
      </p:pic>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Shape 1158"/>
        <p:cNvGrpSpPr/>
        <p:nvPr/>
      </p:nvGrpSpPr>
      <p:grpSpPr>
        <a:xfrm>
          <a:off x="0" y="0"/>
          <a:ext cx="0" cy="0"/>
          <a:chOff x="0" y="0"/>
          <a:chExt cx="0" cy="0"/>
        </a:xfrm>
      </p:grpSpPr>
      <p:pic>
        <p:nvPicPr>
          <p:cNvPr id="1159" name="Google Shape;1159;p131"/>
          <p:cNvPicPr preferRelativeResize="0"/>
          <p:nvPr/>
        </p:nvPicPr>
        <p:blipFill rotWithShape="1">
          <a:blip r:embed="rId3">
            <a:alphaModFix/>
          </a:blip>
          <a:srcRect l="18452" r="19207"/>
          <a:stretch/>
        </p:blipFill>
        <p:spPr>
          <a:xfrm>
            <a:off x="7825" y="4278625"/>
            <a:ext cx="1072250" cy="864875"/>
          </a:xfrm>
          <a:prstGeom prst="rect">
            <a:avLst/>
          </a:prstGeom>
          <a:noFill/>
          <a:ln>
            <a:noFill/>
          </a:ln>
        </p:spPr>
      </p:pic>
      <p:sp>
        <p:nvSpPr>
          <p:cNvPr id="1160" name="Google Shape;1160;p131"/>
          <p:cNvSpPr txBox="1"/>
          <p:nvPr/>
        </p:nvSpPr>
        <p:spPr>
          <a:xfrm>
            <a:off x="5607150" y="4769875"/>
            <a:ext cx="33852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900">
              <a:latin typeface="Montserrat"/>
              <a:ea typeface="Montserrat"/>
              <a:cs typeface="Montserrat"/>
              <a:sym typeface="Montserrat"/>
            </a:endParaRPr>
          </a:p>
        </p:txBody>
      </p:sp>
      <p:pic>
        <p:nvPicPr>
          <p:cNvPr id="1161" name="Google Shape;1161;p131"/>
          <p:cNvPicPr preferRelativeResize="0"/>
          <p:nvPr/>
        </p:nvPicPr>
        <p:blipFill>
          <a:blip r:embed="rId4">
            <a:alphaModFix/>
          </a:blip>
          <a:stretch>
            <a:fillRect/>
          </a:stretch>
        </p:blipFill>
        <p:spPr>
          <a:xfrm>
            <a:off x="1192824" y="1181375"/>
            <a:ext cx="2981132" cy="3657326"/>
          </a:xfrm>
          <a:prstGeom prst="rect">
            <a:avLst/>
          </a:prstGeom>
          <a:noFill/>
          <a:ln>
            <a:noFill/>
          </a:ln>
        </p:spPr>
      </p:pic>
      <p:pic>
        <p:nvPicPr>
          <p:cNvPr id="1162" name="Google Shape;1162;p131"/>
          <p:cNvPicPr preferRelativeResize="0"/>
          <p:nvPr/>
        </p:nvPicPr>
        <p:blipFill>
          <a:blip r:embed="rId5">
            <a:alphaModFix/>
          </a:blip>
          <a:stretch>
            <a:fillRect/>
          </a:stretch>
        </p:blipFill>
        <p:spPr>
          <a:xfrm>
            <a:off x="4585789" y="1181375"/>
            <a:ext cx="2892936" cy="3657324"/>
          </a:xfrm>
          <a:prstGeom prst="rect">
            <a:avLst/>
          </a:prstGeom>
          <a:noFill/>
          <a:ln>
            <a:noFill/>
          </a:ln>
        </p:spPr>
      </p:pic>
      <p:sp>
        <p:nvSpPr>
          <p:cNvPr id="1163" name="Google Shape;1163;p131"/>
          <p:cNvSpPr txBox="1"/>
          <p:nvPr/>
        </p:nvSpPr>
        <p:spPr>
          <a:xfrm>
            <a:off x="90900" y="565775"/>
            <a:ext cx="8962200" cy="615600"/>
          </a:xfrm>
          <a:prstGeom prst="rect">
            <a:avLst/>
          </a:prstGeom>
          <a:noFill/>
          <a:ln>
            <a:noFill/>
          </a:ln>
        </p:spPr>
        <p:txBody>
          <a:bodyPr spcFirstLastPara="1" wrap="square" lIns="91425" tIns="91425" rIns="91425" bIns="91425" anchor="ctr" anchorCtr="0">
            <a:spAutoFit/>
          </a:bodyPr>
          <a:lstStyle/>
          <a:p>
            <a:pPr marL="0" marR="0" lvl="0" indent="457200" algn="ctr" rtl="0">
              <a:lnSpc>
                <a:spcPct val="100000"/>
              </a:lnSpc>
              <a:spcBef>
                <a:spcPts val="0"/>
              </a:spcBef>
              <a:spcAft>
                <a:spcPts val="0"/>
              </a:spcAft>
              <a:buNone/>
            </a:pPr>
            <a:r>
              <a:rPr lang="en" sz="2800">
                <a:solidFill>
                  <a:schemeClr val="dk1"/>
                </a:solidFill>
                <a:latin typeface="Alata"/>
                <a:ea typeface="Alata"/>
                <a:cs typeface="Alata"/>
                <a:sym typeface="Alata"/>
              </a:rPr>
              <a:t>Case 2</a:t>
            </a:r>
            <a:endParaRPr sz="2800">
              <a:solidFill>
                <a:schemeClr val="dk1"/>
              </a:solidFill>
              <a:latin typeface="Alata"/>
              <a:ea typeface="Alata"/>
              <a:cs typeface="Alata"/>
              <a:sym typeface="Alata"/>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28"/>
        <p:cNvGrpSpPr/>
        <p:nvPr/>
      </p:nvGrpSpPr>
      <p:grpSpPr>
        <a:xfrm>
          <a:off x="0" y="0"/>
          <a:ext cx="0" cy="0"/>
          <a:chOff x="0" y="0"/>
          <a:chExt cx="0" cy="0"/>
        </a:xfrm>
      </p:grpSpPr>
      <p:pic>
        <p:nvPicPr>
          <p:cNvPr id="429" name="Google Shape;429;p51"/>
          <p:cNvPicPr preferRelativeResize="0"/>
          <p:nvPr/>
        </p:nvPicPr>
        <p:blipFill rotWithShape="1">
          <a:blip r:embed="rId3">
            <a:alphaModFix/>
          </a:blip>
          <a:srcRect l="18452" r="19207"/>
          <a:stretch/>
        </p:blipFill>
        <p:spPr>
          <a:xfrm>
            <a:off x="7825" y="4278625"/>
            <a:ext cx="1072250" cy="864875"/>
          </a:xfrm>
          <a:prstGeom prst="rect">
            <a:avLst/>
          </a:prstGeom>
          <a:noFill/>
          <a:ln>
            <a:noFill/>
          </a:ln>
        </p:spPr>
      </p:pic>
      <p:sp>
        <p:nvSpPr>
          <p:cNvPr id="430" name="Google Shape;430;p51"/>
          <p:cNvSpPr txBox="1"/>
          <p:nvPr/>
        </p:nvSpPr>
        <p:spPr>
          <a:xfrm>
            <a:off x="5607150" y="4769875"/>
            <a:ext cx="33852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900">
              <a:latin typeface="Montserrat"/>
              <a:ea typeface="Montserrat"/>
              <a:cs typeface="Montserrat"/>
              <a:sym typeface="Montserrat"/>
            </a:endParaRPr>
          </a:p>
        </p:txBody>
      </p:sp>
      <p:sp>
        <p:nvSpPr>
          <p:cNvPr id="431" name="Google Shape;431;p51"/>
          <p:cNvSpPr txBox="1"/>
          <p:nvPr/>
        </p:nvSpPr>
        <p:spPr>
          <a:xfrm>
            <a:off x="90900" y="565775"/>
            <a:ext cx="8962200" cy="569400"/>
          </a:xfrm>
          <a:prstGeom prst="rect">
            <a:avLst/>
          </a:prstGeom>
          <a:noFill/>
          <a:ln>
            <a:noFill/>
          </a:ln>
        </p:spPr>
        <p:txBody>
          <a:bodyPr spcFirstLastPara="1" wrap="square" lIns="91425" tIns="91425" rIns="91425" bIns="91425" anchor="ctr" anchorCtr="0">
            <a:spAutoFit/>
          </a:bodyPr>
          <a:lstStyle/>
          <a:p>
            <a:pPr marL="0" marR="0" lvl="0" indent="457200" algn="ctr" rtl="0">
              <a:lnSpc>
                <a:spcPct val="100000"/>
              </a:lnSpc>
              <a:spcBef>
                <a:spcPts val="0"/>
              </a:spcBef>
              <a:spcAft>
                <a:spcPts val="0"/>
              </a:spcAft>
              <a:buNone/>
            </a:pPr>
            <a:r>
              <a:rPr lang="en" sz="2500">
                <a:solidFill>
                  <a:schemeClr val="dk1"/>
                </a:solidFill>
                <a:latin typeface="Alata"/>
                <a:ea typeface="Alata"/>
                <a:cs typeface="Alata"/>
                <a:sym typeface="Alata"/>
              </a:rPr>
              <a:t>Clinical context: What we rarely get</a:t>
            </a:r>
            <a:endParaRPr sz="2500">
              <a:solidFill>
                <a:schemeClr val="dk1"/>
              </a:solidFill>
              <a:latin typeface="Alata"/>
              <a:ea typeface="Alata"/>
              <a:cs typeface="Alata"/>
              <a:sym typeface="Alata"/>
            </a:endParaRPr>
          </a:p>
        </p:txBody>
      </p:sp>
      <p:sp>
        <p:nvSpPr>
          <p:cNvPr id="432" name="Google Shape;432;p51"/>
          <p:cNvSpPr txBox="1"/>
          <p:nvPr/>
        </p:nvSpPr>
        <p:spPr>
          <a:xfrm>
            <a:off x="90900" y="1181375"/>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pic>
        <p:nvPicPr>
          <p:cNvPr id="433" name="Google Shape;433;p51"/>
          <p:cNvPicPr preferRelativeResize="0"/>
          <p:nvPr/>
        </p:nvPicPr>
        <p:blipFill>
          <a:blip r:embed="rId4">
            <a:alphaModFix/>
          </a:blip>
          <a:stretch>
            <a:fillRect/>
          </a:stretch>
        </p:blipFill>
        <p:spPr>
          <a:xfrm>
            <a:off x="701125" y="1130000"/>
            <a:ext cx="7592925" cy="3089925"/>
          </a:xfrm>
          <a:prstGeom prst="rect">
            <a:avLst/>
          </a:prstGeom>
          <a:noFill/>
          <a:ln>
            <a:noFill/>
          </a:ln>
        </p:spPr>
      </p:pic>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Shape 1167"/>
        <p:cNvGrpSpPr/>
        <p:nvPr/>
      </p:nvGrpSpPr>
      <p:grpSpPr>
        <a:xfrm>
          <a:off x="0" y="0"/>
          <a:ext cx="0" cy="0"/>
          <a:chOff x="0" y="0"/>
          <a:chExt cx="0" cy="0"/>
        </a:xfrm>
      </p:grpSpPr>
      <p:sp>
        <p:nvSpPr>
          <p:cNvPr id="1168" name="Google Shape;1168;p132"/>
          <p:cNvSpPr txBox="1"/>
          <p:nvPr/>
        </p:nvSpPr>
        <p:spPr>
          <a:xfrm>
            <a:off x="5607150" y="4769875"/>
            <a:ext cx="33852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900">
              <a:latin typeface="Montserrat"/>
              <a:ea typeface="Montserrat"/>
              <a:cs typeface="Montserrat"/>
              <a:sym typeface="Montserrat"/>
            </a:endParaRPr>
          </a:p>
        </p:txBody>
      </p:sp>
      <p:pic>
        <p:nvPicPr>
          <p:cNvPr id="1169" name="Google Shape;1169;p132"/>
          <p:cNvPicPr preferRelativeResize="0"/>
          <p:nvPr/>
        </p:nvPicPr>
        <p:blipFill rotWithShape="1">
          <a:blip r:embed="rId3">
            <a:alphaModFix/>
          </a:blip>
          <a:srcRect t="4979" b="1413"/>
          <a:stretch/>
        </p:blipFill>
        <p:spPr>
          <a:xfrm>
            <a:off x="4905875" y="1358500"/>
            <a:ext cx="3806450" cy="3283699"/>
          </a:xfrm>
          <a:prstGeom prst="rect">
            <a:avLst/>
          </a:prstGeom>
          <a:noFill/>
          <a:ln>
            <a:noFill/>
          </a:ln>
        </p:spPr>
      </p:pic>
      <p:pic>
        <p:nvPicPr>
          <p:cNvPr id="1170" name="Google Shape;1170;p132"/>
          <p:cNvPicPr preferRelativeResize="0"/>
          <p:nvPr/>
        </p:nvPicPr>
        <p:blipFill>
          <a:blip r:embed="rId4">
            <a:alphaModFix/>
          </a:blip>
          <a:stretch>
            <a:fillRect/>
          </a:stretch>
        </p:blipFill>
        <p:spPr>
          <a:xfrm>
            <a:off x="781952" y="1358500"/>
            <a:ext cx="4030703" cy="3283700"/>
          </a:xfrm>
          <a:prstGeom prst="rect">
            <a:avLst/>
          </a:prstGeom>
          <a:noFill/>
          <a:ln>
            <a:noFill/>
          </a:ln>
        </p:spPr>
      </p:pic>
      <p:sp>
        <p:nvSpPr>
          <p:cNvPr id="1171" name="Google Shape;1171;p132"/>
          <p:cNvSpPr txBox="1"/>
          <p:nvPr/>
        </p:nvSpPr>
        <p:spPr>
          <a:xfrm>
            <a:off x="90900" y="565775"/>
            <a:ext cx="8962200" cy="615600"/>
          </a:xfrm>
          <a:prstGeom prst="rect">
            <a:avLst/>
          </a:prstGeom>
          <a:noFill/>
          <a:ln>
            <a:noFill/>
          </a:ln>
        </p:spPr>
        <p:txBody>
          <a:bodyPr spcFirstLastPara="1" wrap="square" lIns="91425" tIns="91425" rIns="91425" bIns="91425" anchor="ctr" anchorCtr="0">
            <a:spAutoFit/>
          </a:bodyPr>
          <a:lstStyle/>
          <a:p>
            <a:pPr marL="0" marR="0" lvl="0" indent="457200" algn="ctr" rtl="0">
              <a:lnSpc>
                <a:spcPct val="100000"/>
              </a:lnSpc>
              <a:spcBef>
                <a:spcPts val="0"/>
              </a:spcBef>
              <a:spcAft>
                <a:spcPts val="0"/>
              </a:spcAft>
              <a:buNone/>
            </a:pPr>
            <a:r>
              <a:rPr lang="en" sz="2800">
                <a:solidFill>
                  <a:schemeClr val="dk1"/>
                </a:solidFill>
                <a:latin typeface="Alata"/>
                <a:ea typeface="Alata"/>
                <a:cs typeface="Alata"/>
                <a:sym typeface="Alata"/>
              </a:rPr>
              <a:t>Case 2</a:t>
            </a:r>
            <a:endParaRPr sz="2800">
              <a:solidFill>
                <a:schemeClr val="dk1"/>
              </a:solidFill>
              <a:latin typeface="Alata"/>
              <a:ea typeface="Alata"/>
              <a:cs typeface="Alata"/>
              <a:sym typeface="Alata"/>
            </a:endParaRP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Shape 1175"/>
        <p:cNvGrpSpPr/>
        <p:nvPr/>
      </p:nvGrpSpPr>
      <p:grpSpPr>
        <a:xfrm>
          <a:off x="0" y="0"/>
          <a:ext cx="0" cy="0"/>
          <a:chOff x="0" y="0"/>
          <a:chExt cx="0" cy="0"/>
        </a:xfrm>
      </p:grpSpPr>
      <p:sp>
        <p:nvSpPr>
          <p:cNvPr id="1176" name="Google Shape;1176;p133"/>
          <p:cNvSpPr txBox="1"/>
          <p:nvPr/>
        </p:nvSpPr>
        <p:spPr>
          <a:xfrm>
            <a:off x="5607150" y="4769875"/>
            <a:ext cx="33852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900">
              <a:latin typeface="Montserrat"/>
              <a:ea typeface="Montserrat"/>
              <a:cs typeface="Montserrat"/>
              <a:sym typeface="Montserrat"/>
            </a:endParaRPr>
          </a:p>
        </p:txBody>
      </p:sp>
      <p:sp>
        <p:nvSpPr>
          <p:cNvPr id="1177" name="Google Shape;1177;p133"/>
          <p:cNvSpPr txBox="1"/>
          <p:nvPr/>
        </p:nvSpPr>
        <p:spPr>
          <a:xfrm>
            <a:off x="90900" y="565775"/>
            <a:ext cx="8962200" cy="615600"/>
          </a:xfrm>
          <a:prstGeom prst="rect">
            <a:avLst/>
          </a:prstGeom>
          <a:noFill/>
          <a:ln>
            <a:noFill/>
          </a:ln>
        </p:spPr>
        <p:txBody>
          <a:bodyPr spcFirstLastPara="1" wrap="square" lIns="91425" tIns="91425" rIns="91425" bIns="91425" anchor="ctr" anchorCtr="0">
            <a:spAutoFit/>
          </a:bodyPr>
          <a:lstStyle/>
          <a:p>
            <a:pPr marL="0" marR="0" lvl="0" indent="457200" algn="ctr" rtl="0">
              <a:lnSpc>
                <a:spcPct val="100000"/>
              </a:lnSpc>
              <a:spcBef>
                <a:spcPts val="0"/>
              </a:spcBef>
              <a:spcAft>
                <a:spcPts val="0"/>
              </a:spcAft>
              <a:buNone/>
            </a:pPr>
            <a:r>
              <a:rPr lang="en" sz="2800">
                <a:solidFill>
                  <a:schemeClr val="dk1"/>
                </a:solidFill>
                <a:latin typeface="Alata"/>
                <a:ea typeface="Alata"/>
                <a:cs typeface="Alata"/>
                <a:sym typeface="Alata"/>
              </a:rPr>
              <a:t>Dementia: </a:t>
            </a:r>
            <a:r>
              <a:rPr lang="en" sz="2300">
                <a:solidFill>
                  <a:schemeClr val="dk1"/>
                </a:solidFill>
                <a:latin typeface="Alata"/>
                <a:ea typeface="Alata"/>
                <a:cs typeface="Alata"/>
                <a:sym typeface="Alata"/>
              </a:rPr>
              <a:t>AD</a:t>
            </a:r>
            <a:endParaRPr sz="2800">
              <a:solidFill>
                <a:schemeClr val="dk1"/>
              </a:solidFill>
              <a:latin typeface="Alata"/>
              <a:ea typeface="Alata"/>
              <a:cs typeface="Alata"/>
              <a:sym typeface="Alata"/>
            </a:endParaRPr>
          </a:p>
        </p:txBody>
      </p:sp>
      <p:pic>
        <p:nvPicPr>
          <p:cNvPr id="1178" name="Google Shape;1178;p133"/>
          <p:cNvPicPr preferRelativeResize="0"/>
          <p:nvPr/>
        </p:nvPicPr>
        <p:blipFill rotWithShape="1">
          <a:blip r:embed="rId3">
            <a:alphaModFix/>
          </a:blip>
          <a:srcRect t="4979" b="1413"/>
          <a:stretch/>
        </p:blipFill>
        <p:spPr>
          <a:xfrm>
            <a:off x="4905875" y="1358500"/>
            <a:ext cx="3806450" cy="3283699"/>
          </a:xfrm>
          <a:prstGeom prst="rect">
            <a:avLst/>
          </a:prstGeom>
          <a:noFill/>
          <a:ln>
            <a:noFill/>
          </a:ln>
        </p:spPr>
      </p:pic>
      <p:pic>
        <p:nvPicPr>
          <p:cNvPr id="1179" name="Google Shape;1179;p133"/>
          <p:cNvPicPr preferRelativeResize="0"/>
          <p:nvPr/>
        </p:nvPicPr>
        <p:blipFill>
          <a:blip r:embed="rId4">
            <a:alphaModFix/>
          </a:blip>
          <a:stretch>
            <a:fillRect/>
          </a:stretch>
        </p:blipFill>
        <p:spPr>
          <a:xfrm>
            <a:off x="781952" y="1358500"/>
            <a:ext cx="4030703" cy="3283700"/>
          </a:xfrm>
          <a:prstGeom prst="rect">
            <a:avLst/>
          </a:prstGeom>
          <a:noFill/>
          <a:ln>
            <a:noFill/>
          </a:ln>
        </p:spPr>
      </p:pic>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Shape 1183"/>
        <p:cNvGrpSpPr/>
        <p:nvPr/>
      </p:nvGrpSpPr>
      <p:grpSpPr>
        <a:xfrm>
          <a:off x="0" y="0"/>
          <a:ext cx="0" cy="0"/>
          <a:chOff x="0" y="0"/>
          <a:chExt cx="0" cy="0"/>
        </a:xfrm>
      </p:grpSpPr>
      <p:pic>
        <p:nvPicPr>
          <p:cNvPr id="1184" name="Google Shape;1184;p134"/>
          <p:cNvPicPr preferRelativeResize="0"/>
          <p:nvPr/>
        </p:nvPicPr>
        <p:blipFill rotWithShape="1">
          <a:blip r:embed="rId3">
            <a:alphaModFix/>
          </a:blip>
          <a:srcRect l="18452" r="19207"/>
          <a:stretch/>
        </p:blipFill>
        <p:spPr>
          <a:xfrm>
            <a:off x="7825" y="4278625"/>
            <a:ext cx="1072250" cy="864875"/>
          </a:xfrm>
          <a:prstGeom prst="rect">
            <a:avLst/>
          </a:prstGeom>
          <a:noFill/>
          <a:ln>
            <a:noFill/>
          </a:ln>
        </p:spPr>
      </p:pic>
      <p:sp>
        <p:nvSpPr>
          <p:cNvPr id="1185" name="Google Shape;1185;p134"/>
          <p:cNvSpPr txBox="1"/>
          <p:nvPr/>
        </p:nvSpPr>
        <p:spPr>
          <a:xfrm>
            <a:off x="5607150" y="4769875"/>
            <a:ext cx="33852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900">
              <a:latin typeface="Montserrat"/>
              <a:ea typeface="Montserrat"/>
              <a:cs typeface="Montserrat"/>
              <a:sym typeface="Montserrat"/>
            </a:endParaRPr>
          </a:p>
        </p:txBody>
      </p:sp>
      <p:sp>
        <p:nvSpPr>
          <p:cNvPr id="1186" name="Google Shape;1186;p134"/>
          <p:cNvSpPr txBox="1"/>
          <p:nvPr/>
        </p:nvSpPr>
        <p:spPr>
          <a:xfrm>
            <a:off x="90900" y="565775"/>
            <a:ext cx="8962200" cy="615600"/>
          </a:xfrm>
          <a:prstGeom prst="rect">
            <a:avLst/>
          </a:prstGeom>
          <a:noFill/>
          <a:ln>
            <a:noFill/>
          </a:ln>
        </p:spPr>
        <p:txBody>
          <a:bodyPr spcFirstLastPara="1" wrap="square" lIns="91425" tIns="91425" rIns="91425" bIns="91425" anchor="ctr" anchorCtr="0">
            <a:spAutoFit/>
          </a:bodyPr>
          <a:lstStyle/>
          <a:p>
            <a:pPr marL="0" marR="0" lvl="0" indent="457200" algn="ctr" rtl="0">
              <a:lnSpc>
                <a:spcPct val="100000"/>
              </a:lnSpc>
              <a:spcBef>
                <a:spcPts val="0"/>
              </a:spcBef>
              <a:spcAft>
                <a:spcPts val="0"/>
              </a:spcAft>
              <a:buNone/>
            </a:pPr>
            <a:r>
              <a:rPr lang="en" sz="2800">
                <a:solidFill>
                  <a:schemeClr val="dk1"/>
                </a:solidFill>
                <a:latin typeface="Alata"/>
                <a:ea typeface="Alata"/>
                <a:cs typeface="Alata"/>
                <a:sym typeface="Alata"/>
              </a:rPr>
              <a:t>***Compare case 1 (iNPH) to 2 (AD)</a:t>
            </a:r>
            <a:endParaRPr sz="2800">
              <a:solidFill>
                <a:schemeClr val="dk1"/>
              </a:solidFill>
              <a:latin typeface="Alata"/>
              <a:ea typeface="Alata"/>
              <a:cs typeface="Alata"/>
              <a:sym typeface="Alata"/>
            </a:endParaRPr>
          </a:p>
        </p:txBody>
      </p:sp>
      <p:pic>
        <p:nvPicPr>
          <p:cNvPr id="1187" name="Google Shape;1187;p134"/>
          <p:cNvPicPr preferRelativeResize="0"/>
          <p:nvPr/>
        </p:nvPicPr>
        <p:blipFill>
          <a:blip r:embed="rId4">
            <a:alphaModFix/>
          </a:blip>
          <a:stretch>
            <a:fillRect/>
          </a:stretch>
        </p:blipFill>
        <p:spPr>
          <a:xfrm>
            <a:off x="4944302" y="1333775"/>
            <a:ext cx="4030703" cy="3283700"/>
          </a:xfrm>
          <a:prstGeom prst="rect">
            <a:avLst/>
          </a:prstGeom>
          <a:noFill/>
          <a:ln>
            <a:noFill/>
          </a:ln>
        </p:spPr>
      </p:pic>
      <p:sp>
        <p:nvSpPr>
          <p:cNvPr id="1188" name="Google Shape;1188;p134"/>
          <p:cNvSpPr txBox="1"/>
          <p:nvPr/>
        </p:nvSpPr>
        <p:spPr>
          <a:xfrm>
            <a:off x="1335525" y="1418125"/>
            <a:ext cx="1349100" cy="400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a:solidFill>
                <a:schemeClr val="lt1"/>
              </a:solidFill>
              <a:latin typeface="Montserrat"/>
              <a:ea typeface="Montserrat"/>
              <a:cs typeface="Montserrat"/>
              <a:sym typeface="Montserrat"/>
            </a:endParaRPr>
          </a:p>
        </p:txBody>
      </p:sp>
      <p:pic>
        <p:nvPicPr>
          <p:cNvPr id="1189" name="Google Shape;1189;p134"/>
          <p:cNvPicPr preferRelativeResize="0"/>
          <p:nvPr/>
        </p:nvPicPr>
        <p:blipFill rotWithShape="1">
          <a:blip r:embed="rId5">
            <a:alphaModFix/>
          </a:blip>
          <a:srcRect t="7868"/>
          <a:stretch/>
        </p:blipFill>
        <p:spPr>
          <a:xfrm>
            <a:off x="1080075" y="1376775"/>
            <a:ext cx="3670105" cy="3283700"/>
          </a:xfrm>
          <a:prstGeom prst="rect">
            <a:avLst/>
          </a:prstGeom>
          <a:noFill/>
          <a:ln>
            <a:noFill/>
          </a:ln>
        </p:spPr>
      </p:pic>
      <p:sp>
        <p:nvSpPr>
          <p:cNvPr id="1190" name="Google Shape;1190;p134"/>
          <p:cNvSpPr txBox="1"/>
          <p:nvPr/>
        </p:nvSpPr>
        <p:spPr>
          <a:xfrm>
            <a:off x="1080075" y="1418125"/>
            <a:ext cx="766500" cy="268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700">
                <a:solidFill>
                  <a:schemeClr val="lt1"/>
                </a:solidFill>
                <a:latin typeface="Montserrat"/>
                <a:ea typeface="Montserrat"/>
                <a:cs typeface="Montserrat"/>
                <a:sym typeface="Montserrat"/>
              </a:rPr>
              <a:t>iNPH</a:t>
            </a:r>
            <a:endParaRPr sz="1700">
              <a:solidFill>
                <a:schemeClr val="lt1"/>
              </a:solidFill>
              <a:latin typeface="Montserrat"/>
              <a:ea typeface="Montserrat"/>
              <a:cs typeface="Montserrat"/>
              <a:sym typeface="Montserrat"/>
            </a:endParaRPr>
          </a:p>
        </p:txBody>
      </p:sp>
      <p:sp>
        <p:nvSpPr>
          <p:cNvPr id="1191" name="Google Shape;1191;p134"/>
          <p:cNvSpPr txBox="1"/>
          <p:nvPr/>
        </p:nvSpPr>
        <p:spPr>
          <a:xfrm>
            <a:off x="5088200" y="1418125"/>
            <a:ext cx="766500" cy="268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700">
                <a:solidFill>
                  <a:schemeClr val="lt1"/>
                </a:solidFill>
                <a:latin typeface="Montserrat"/>
                <a:ea typeface="Montserrat"/>
                <a:cs typeface="Montserrat"/>
                <a:sym typeface="Montserrat"/>
              </a:rPr>
              <a:t>AD</a:t>
            </a:r>
            <a:endParaRPr sz="1700">
              <a:solidFill>
                <a:schemeClr val="lt1"/>
              </a:solidFill>
              <a:latin typeface="Montserrat"/>
              <a:ea typeface="Montserrat"/>
              <a:cs typeface="Montserrat"/>
              <a:sym typeface="Montserrat"/>
            </a:endParaRP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Shape 1195"/>
        <p:cNvGrpSpPr/>
        <p:nvPr/>
      </p:nvGrpSpPr>
      <p:grpSpPr>
        <a:xfrm>
          <a:off x="0" y="0"/>
          <a:ext cx="0" cy="0"/>
          <a:chOff x="0" y="0"/>
          <a:chExt cx="0" cy="0"/>
        </a:xfrm>
      </p:grpSpPr>
      <p:pic>
        <p:nvPicPr>
          <p:cNvPr id="1196" name="Google Shape;1196;p135"/>
          <p:cNvPicPr preferRelativeResize="0"/>
          <p:nvPr/>
        </p:nvPicPr>
        <p:blipFill rotWithShape="1">
          <a:blip r:embed="rId3">
            <a:alphaModFix/>
          </a:blip>
          <a:srcRect l="18452" r="19207"/>
          <a:stretch/>
        </p:blipFill>
        <p:spPr>
          <a:xfrm>
            <a:off x="7825" y="4278625"/>
            <a:ext cx="1072250" cy="864875"/>
          </a:xfrm>
          <a:prstGeom prst="rect">
            <a:avLst/>
          </a:prstGeom>
          <a:noFill/>
          <a:ln>
            <a:noFill/>
          </a:ln>
        </p:spPr>
      </p:pic>
      <p:sp>
        <p:nvSpPr>
          <p:cNvPr id="1197" name="Google Shape;1197;p135"/>
          <p:cNvSpPr txBox="1"/>
          <p:nvPr/>
        </p:nvSpPr>
        <p:spPr>
          <a:xfrm>
            <a:off x="5607150" y="4769875"/>
            <a:ext cx="33852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900">
              <a:latin typeface="Montserrat"/>
              <a:ea typeface="Montserrat"/>
              <a:cs typeface="Montserrat"/>
              <a:sym typeface="Montserrat"/>
            </a:endParaRPr>
          </a:p>
        </p:txBody>
      </p:sp>
      <p:sp>
        <p:nvSpPr>
          <p:cNvPr id="1198" name="Google Shape;1198;p135"/>
          <p:cNvSpPr txBox="1"/>
          <p:nvPr/>
        </p:nvSpPr>
        <p:spPr>
          <a:xfrm>
            <a:off x="2340475" y="4708050"/>
            <a:ext cx="5889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Montserrat"/>
              <a:ea typeface="Montserrat"/>
              <a:cs typeface="Montserrat"/>
              <a:sym typeface="Montserrat"/>
            </a:endParaRPr>
          </a:p>
        </p:txBody>
      </p:sp>
      <p:sp>
        <p:nvSpPr>
          <p:cNvPr id="1199" name="Google Shape;1199;p135"/>
          <p:cNvSpPr txBox="1"/>
          <p:nvPr/>
        </p:nvSpPr>
        <p:spPr>
          <a:xfrm>
            <a:off x="181800" y="581200"/>
            <a:ext cx="8962200" cy="615600"/>
          </a:xfrm>
          <a:prstGeom prst="rect">
            <a:avLst/>
          </a:prstGeom>
          <a:noFill/>
          <a:ln>
            <a:noFill/>
          </a:ln>
        </p:spPr>
        <p:txBody>
          <a:bodyPr spcFirstLastPara="1" wrap="square" lIns="91425" tIns="91425" rIns="91425" bIns="91425" anchor="ctr" anchorCtr="0">
            <a:spAutoFit/>
          </a:bodyPr>
          <a:lstStyle/>
          <a:p>
            <a:pPr marL="0" marR="0" lvl="0" indent="457200" algn="ctr" rtl="0">
              <a:lnSpc>
                <a:spcPct val="100000"/>
              </a:lnSpc>
              <a:spcBef>
                <a:spcPts val="0"/>
              </a:spcBef>
              <a:spcAft>
                <a:spcPts val="0"/>
              </a:spcAft>
              <a:buNone/>
            </a:pPr>
            <a:r>
              <a:rPr lang="en" sz="2800">
                <a:solidFill>
                  <a:schemeClr val="dk1"/>
                </a:solidFill>
                <a:latin typeface="Alata"/>
                <a:ea typeface="Alata"/>
                <a:cs typeface="Alata"/>
                <a:sym typeface="Alata"/>
              </a:rPr>
              <a:t>Take home message</a:t>
            </a:r>
            <a:endParaRPr sz="2800">
              <a:solidFill>
                <a:schemeClr val="dk1"/>
              </a:solidFill>
              <a:latin typeface="Alata"/>
              <a:ea typeface="Alata"/>
              <a:cs typeface="Alata"/>
              <a:sym typeface="Alata"/>
            </a:endParaRPr>
          </a:p>
        </p:txBody>
      </p:sp>
      <p:sp>
        <p:nvSpPr>
          <p:cNvPr id="1200" name="Google Shape;1200;p135"/>
          <p:cNvSpPr txBox="1">
            <a:spLocks noGrp="1"/>
          </p:cNvSpPr>
          <p:nvPr>
            <p:ph type="subTitle" idx="1"/>
          </p:nvPr>
        </p:nvSpPr>
        <p:spPr>
          <a:xfrm>
            <a:off x="604350" y="1607700"/>
            <a:ext cx="8117100" cy="1928100"/>
          </a:xfrm>
          <a:prstGeom prst="rect">
            <a:avLst/>
          </a:prstGeom>
        </p:spPr>
        <p:txBody>
          <a:bodyPr spcFirstLastPara="1" wrap="square" lIns="91425" tIns="91425" rIns="91425" bIns="91425" anchor="t" anchorCtr="0">
            <a:noAutofit/>
          </a:bodyPr>
          <a:lstStyle/>
          <a:p>
            <a:pPr marL="457200" lvl="0" indent="-374650" algn="l" rtl="0">
              <a:spcBef>
                <a:spcPts val="0"/>
              </a:spcBef>
              <a:spcAft>
                <a:spcPts val="0"/>
              </a:spcAft>
              <a:buSzPts val="2300"/>
              <a:buAutoNum type="arabicPeriod"/>
            </a:pPr>
            <a:r>
              <a:rPr lang="en" sz="2300"/>
              <a:t>Radiology output is as good as the requested protocol and provided clinical context.</a:t>
            </a:r>
            <a:endParaRPr sz="2300"/>
          </a:p>
          <a:p>
            <a:pPr marL="457200" lvl="0" indent="0" algn="l" rtl="0">
              <a:spcBef>
                <a:spcPts val="0"/>
              </a:spcBef>
              <a:spcAft>
                <a:spcPts val="0"/>
              </a:spcAft>
              <a:buNone/>
            </a:pPr>
            <a:endParaRPr sz="2300"/>
          </a:p>
          <a:p>
            <a:pPr marL="457200" lvl="0" indent="-374650" algn="l" rtl="0">
              <a:spcBef>
                <a:spcPts val="0"/>
              </a:spcBef>
              <a:spcAft>
                <a:spcPts val="0"/>
              </a:spcAft>
              <a:buSzPts val="2300"/>
              <a:buAutoNum type="arabicPeriod"/>
            </a:pPr>
            <a:r>
              <a:rPr lang="en" sz="2300"/>
              <a:t>Scores is helpful but regional atrophy is diagnostic.</a:t>
            </a:r>
            <a:endParaRPr sz="2300"/>
          </a:p>
          <a:p>
            <a:pPr marL="0" lvl="0" indent="0" algn="l" rtl="0">
              <a:spcBef>
                <a:spcPts val="0"/>
              </a:spcBef>
              <a:spcAft>
                <a:spcPts val="0"/>
              </a:spcAft>
              <a:buNone/>
            </a:pPr>
            <a:endParaRP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Shape 1204"/>
        <p:cNvGrpSpPr/>
        <p:nvPr/>
      </p:nvGrpSpPr>
      <p:grpSpPr>
        <a:xfrm>
          <a:off x="0" y="0"/>
          <a:ext cx="0" cy="0"/>
          <a:chOff x="0" y="0"/>
          <a:chExt cx="0" cy="0"/>
        </a:xfrm>
      </p:grpSpPr>
      <p:pic>
        <p:nvPicPr>
          <p:cNvPr id="1205" name="Google Shape;1205;p136"/>
          <p:cNvPicPr preferRelativeResize="0"/>
          <p:nvPr/>
        </p:nvPicPr>
        <p:blipFill>
          <a:blip r:embed="rId3">
            <a:alphaModFix/>
          </a:blip>
          <a:stretch>
            <a:fillRect/>
          </a:stretch>
        </p:blipFill>
        <p:spPr>
          <a:xfrm>
            <a:off x="2831975" y="351275"/>
            <a:ext cx="3048885" cy="4838701"/>
          </a:xfrm>
          <a:prstGeom prst="rect">
            <a:avLst/>
          </a:prstGeom>
          <a:noFill/>
          <a:ln>
            <a:noFill/>
          </a:ln>
        </p:spPr>
      </p:pic>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Shape 1209"/>
        <p:cNvGrpSpPr/>
        <p:nvPr/>
      </p:nvGrpSpPr>
      <p:grpSpPr>
        <a:xfrm>
          <a:off x="0" y="0"/>
          <a:ext cx="0" cy="0"/>
          <a:chOff x="0" y="0"/>
          <a:chExt cx="0" cy="0"/>
        </a:xfrm>
      </p:grpSpPr>
      <p:sp>
        <p:nvSpPr>
          <p:cNvPr id="1210" name="Google Shape;1210;p137"/>
          <p:cNvSpPr txBox="1">
            <a:spLocks noGrp="1"/>
          </p:cNvSpPr>
          <p:nvPr>
            <p:ph type="subTitle" idx="1"/>
          </p:nvPr>
        </p:nvSpPr>
        <p:spPr>
          <a:xfrm>
            <a:off x="216900" y="1206800"/>
            <a:ext cx="8838600" cy="3750900"/>
          </a:xfrm>
          <a:prstGeom prst="rect">
            <a:avLst/>
          </a:prstGeom>
        </p:spPr>
        <p:txBody>
          <a:bodyPr spcFirstLastPara="1" wrap="square" lIns="91425" tIns="91425" rIns="91425" bIns="91425" anchor="t" anchorCtr="0">
            <a:noAutofit/>
          </a:bodyPr>
          <a:lstStyle/>
          <a:p>
            <a:pPr marL="304800" marR="0" lvl="0" indent="-304800" algn="just" rtl="0">
              <a:lnSpc>
                <a:spcPct val="115000"/>
              </a:lnSpc>
              <a:spcBef>
                <a:spcPts val="1200"/>
              </a:spcBef>
              <a:spcAft>
                <a:spcPts val="0"/>
              </a:spcAft>
              <a:buNone/>
            </a:pPr>
            <a:r>
              <a:rPr lang="en">
                <a:solidFill>
                  <a:srgbClr val="000000"/>
                </a:solidFill>
                <a:latin typeface="Times New Roman"/>
                <a:ea typeface="Times New Roman"/>
                <a:cs typeface="Times New Roman"/>
                <a:sym typeface="Times New Roman"/>
              </a:rPr>
              <a:t>Aquino, D., Bizzi, A., Grisoli, M., Garavaglia, B., Bruzzone, M. G., Nardocci, N., ... &amp; Chiapparini, L. (2009). Age-related iron deposition in the basal ganglia: quantitative analysis in healthy subjects. Radiology, 252(1), 165-172.‏</a:t>
            </a:r>
            <a:endParaRPr sz="1000">
              <a:solidFill>
                <a:srgbClr val="222222"/>
              </a:solidFill>
              <a:highlight>
                <a:srgbClr val="FFFFFF"/>
              </a:highlight>
              <a:latin typeface="Arial"/>
              <a:ea typeface="Arial"/>
              <a:cs typeface="Arial"/>
              <a:sym typeface="Arial"/>
            </a:endParaRPr>
          </a:p>
          <a:p>
            <a:pPr marL="304800" marR="0" lvl="0" indent="-304800" algn="just" rtl="0">
              <a:lnSpc>
                <a:spcPct val="115000"/>
              </a:lnSpc>
              <a:spcBef>
                <a:spcPts val="1200"/>
              </a:spcBef>
              <a:spcAft>
                <a:spcPts val="0"/>
              </a:spcAft>
              <a:buNone/>
            </a:pPr>
            <a:r>
              <a:rPr lang="en">
                <a:solidFill>
                  <a:srgbClr val="000000"/>
                </a:solidFill>
                <a:latin typeface="Times New Roman"/>
                <a:ea typeface="Times New Roman"/>
                <a:cs typeface="Times New Roman"/>
                <a:sym typeface="Times New Roman"/>
              </a:rPr>
              <a:t>Bi, B., Che, D., &amp; Bai, Y. (2022). Neural network of bipolar disorder: Toward integration of neuroimaging and neurocircuit-based treatment strategies. In </a:t>
            </a:r>
            <a:r>
              <a:rPr lang="en" i="1">
                <a:solidFill>
                  <a:srgbClr val="000000"/>
                </a:solidFill>
                <a:latin typeface="Times New Roman"/>
                <a:ea typeface="Times New Roman"/>
                <a:cs typeface="Times New Roman"/>
                <a:sym typeface="Times New Roman"/>
              </a:rPr>
              <a:t>Translational Psychiatry</a:t>
            </a:r>
            <a:r>
              <a:rPr lang="en">
                <a:solidFill>
                  <a:srgbClr val="000000"/>
                </a:solidFill>
                <a:latin typeface="Times New Roman"/>
                <a:ea typeface="Times New Roman"/>
                <a:cs typeface="Times New Roman"/>
                <a:sym typeface="Times New Roman"/>
              </a:rPr>
              <a:t> (Vol. 12, Issue 1, pp. 1–12). Springer Nature. </a:t>
            </a:r>
            <a:r>
              <a:rPr lang="en" u="sng">
                <a:solidFill>
                  <a:schemeClr val="hlink"/>
                </a:solidFill>
                <a:latin typeface="Times New Roman"/>
                <a:ea typeface="Times New Roman"/>
                <a:cs typeface="Times New Roman"/>
                <a:sym typeface="Times New Roman"/>
                <a:hlinkClick r:id="rId3"/>
              </a:rPr>
              <a:t>https://doi.org/10.1038/s41398-022-01917-x</a:t>
            </a:r>
            <a:endParaRPr>
              <a:solidFill>
                <a:srgbClr val="000000"/>
              </a:solidFill>
              <a:latin typeface="Times New Roman"/>
              <a:ea typeface="Times New Roman"/>
              <a:cs typeface="Times New Roman"/>
              <a:sym typeface="Times New Roman"/>
            </a:endParaRPr>
          </a:p>
          <a:p>
            <a:pPr marL="304800" marR="0" lvl="0" indent="-304800" algn="just" rtl="0">
              <a:lnSpc>
                <a:spcPct val="115000"/>
              </a:lnSpc>
              <a:spcBef>
                <a:spcPts val="1200"/>
              </a:spcBef>
              <a:spcAft>
                <a:spcPts val="0"/>
              </a:spcAft>
              <a:buNone/>
            </a:pPr>
            <a:r>
              <a:rPr lang="en">
                <a:solidFill>
                  <a:srgbClr val="000000"/>
                </a:solidFill>
                <a:latin typeface="Times New Roman"/>
                <a:ea typeface="Times New Roman"/>
                <a:cs typeface="Times New Roman"/>
                <a:sym typeface="Times New Roman"/>
              </a:rPr>
              <a:t>Fukui Y, Hishikawa N, Sato K, Yunoki T, Kono S, Matsuzono K, Nakano Y, Ohta Y, Yamashita T, Deguchi K, Abe K. Differentiating progressive supranuclear palsy from Parkinson's disease by MRI-based dynamic cerebrospinal fluid flow. J Neurol Sci. 2015 Oct 15;357(1-2):178-82. doi: 10.1016/j.jns.2015.07.026. Epub 2015 Jul 21. PMID: 26227830.</a:t>
            </a:r>
            <a:endParaRPr>
              <a:solidFill>
                <a:srgbClr val="000000"/>
              </a:solidFill>
              <a:latin typeface="Times New Roman"/>
              <a:ea typeface="Times New Roman"/>
              <a:cs typeface="Times New Roman"/>
              <a:sym typeface="Times New Roman"/>
            </a:endParaRPr>
          </a:p>
          <a:p>
            <a:pPr marL="304800" marR="0" lvl="0" indent="-304800" algn="just" rtl="0">
              <a:lnSpc>
                <a:spcPct val="115000"/>
              </a:lnSpc>
              <a:spcBef>
                <a:spcPts val="1200"/>
              </a:spcBef>
              <a:spcAft>
                <a:spcPts val="0"/>
              </a:spcAft>
              <a:buNone/>
            </a:pPr>
            <a:r>
              <a:rPr lang="en">
                <a:solidFill>
                  <a:srgbClr val="000000"/>
                </a:solidFill>
                <a:latin typeface="Times New Roman"/>
                <a:ea typeface="Times New Roman"/>
                <a:cs typeface="Times New Roman"/>
                <a:sym typeface="Times New Roman"/>
              </a:rPr>
              <a:t>Gan, C. L., O'Sullivan, M. J., Metzler-Baddeley, C., &amp; Halpin, S. (2017). Association of imaging abnormalities of the subcallosal septal area with Alzheimer's disease and mild cognitive impairment. Clinical Radiology, 72(11), 915-922.‏</a:t>
            </a:r>
            <a:endParaRPr>
              <a:solidFill>
                <a:srgbClr val="000000"/>
              </a:solidFill>
              <a:latin typeface="Times New Roman"/>
              <a:ea typeface="Times New Roman"/>
              <a:cs typeface="Times New Roman"/>
              <a:sym typeface="Times New Roman"/>
            </a:endParaRPr>
          </a:p>
          <a:p>
            <a:pPr marL="304800" marR="0" lvl="0" indent="-304800" algn="just" rtl="0">
              <a:lnSpc>
                <a:spcPct val="115000"/>
              </a:lnSpc>
              <a:spcBef>
                <a:spcPts val="1200"/>
              </a:spcBef>
              <a:spcAft>
                <a:spcPts val="0"/>
              </a:spcAft>
              <a:buNone/>
            </a:pPr>
            <a:r>
              <a:rPr lang="en">
                <a:solidFill>
                  <a:srgbClr val="000000"/>
                </a:solidFill>
                <a:latin typeface="Times New Roman"/>
                <a:ea typeface="Times New Roman"/>
                <a:cs typeface="Times New Roman"/>
                <a:sym typeface="Times New Roman"/>
              </a:rPr>
              <a:t>Kim S, Suh CH, Shim WH, Kim SJ. Diagnostic Performance of the Magnetic Resonance Parkinsonism Index in Differentiating Progressive Supranuclear Palsy from Parkinson's Disease: An Updated Systematic Review and Meta-Analysis. Diagnostics (Basel). 2021 Dec 22;12(1):12. doi: 10.3390/diagnostics12010012. PMID: 35054178; PMCID: PMC8774886.</a:t>
            </a:r>
            <a:endParaRPr>
              <a:solidFill>
                <a:srgbClr val="000000"/>
              </a:solidFill>
              <a:latin typeface="Times New Roman"/>
              <a:ea typeface="Times New Roman"/>
              <a:cs typeface="Times New Roman"/>
              <a:sym typeface="Times New Roman"/>
            </a:endParaRPr>
          </a:p>
          <a:p>
            <a:pPr marL="304800" marR="0" lvl="0" indent="-304800" algn="just" rtl="0">
              <a:lnSpc>
                <a:spcPct val="115000"/>
              </a:lnSpc>
              <a:spcBef>
                <a:spcPts val="1200"/>
              </a:spcBef>
              <a:spcAft>
                <a:spcPts val="0"/>
              </a:spcAft>
              <a:buNone/>
            </a:pPr>
            <a:endParaRPr>
              <a:solidFill>
                <a:srgbClr val="000000"/>
              </a:solidFill>
              <a:latin typeface="Times New Roman"/>
              <a:ea typeface="Times New Roman"/>
              <a:cs typeface="Times New Roman"/>
              <a:sym typeface="Times New Roman"/>
            </a:endParaRPr>
          </a:p>
          <a:p>
            <a:pPr marL="304800" lvl="0" indent="-304800" algn="just" rtl="0">
              <a:lnSpc>
                <a:spcPct val="115000"/>
              </a:lnSpc>
              <a:spcBef>
                <a:spcPts val="1200"/>
              </a:spcBef>
              <a:spcAft>
                <a:spcPts val="0"/>
              </a:spcAft>
              <a:buNone/>
            </a:pPr>
            <a:endParaRPr sz="1000">
              <a:solidFill>
                <a:srgbClr val="222222"/>
              </a:solidFill>
              <a:highlight>
                <a:srgbClr val="FFFFFF"/>
              </a:highlight>
              <a:latin typeface="Arial"/>
              <a:ea typeface="Arial"/>
              <a:cs typeface="Arial"/>
              <a:sym typeface="Arial"/>
            </a:endParaRPr>
          </a:p>
          <a:p>
            <a:pPr marL="0" lvl="0" indent="0" algn="l" rtl="0">
              <a:spcBef>
                <a:spcPts val="1200"/>
              </a:spcBef>
              <a:spcAft>
                <a:spcPts val="0"/>
              </a:spcAft>
              <a:buNone/>
            </a:pPr>
            <a:endParaRPr/>
          </a:p>
        </p:txBody>
      </p:sp>
      <p:sp>
        <p:nvSpPr>
          <p:cNvPr id="1211" name="Google Shape;1211;p137"/>
          <p:cNvSpPr txBox="1">
            <a:spLocks noGrp="1"/>
          </p:cNvSpPr>
          <p:nvPr>
            <p:ph type="title"/>
          </p:nvPr>
        </p:nvSpPr>
        <p:spPr>
          <a:xfrm>
            <a:off x="714300" y="540850"/>
            <a:ext cx="7715400" cy="468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References</a:t>
            </a:r>
            <a:endParaRP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Shape 1215"/>
        <p:cNvGrpSpPr/>
        <p:nvPr/>
      </p:nvGrpSpPr>
      <p:grpSpPr>
        <a:xfrm>
          <a:off x="0" y="0"/>
          <a:ext cx="0" cy="0"/>
          <a:chOff x="0" y="0"/>
          <a:chExt cx="0" cy="0"/>
        </a:xfrm>
      </p:grpSpPr>
      <p:sp>
        <p:nvSpPr>
          <p:cNvPr id="1216" name="Google Shape;1216;p138"/>
          <p:cNvSpPr txBox="1">
            <a:spLocks noGrp="1"/>
          </p:cNvSpPr>
          <p:nvPr>
            <p:ph type="subTitle" idx="1"/>
          </p:nvPr>
        </p:nvSpPr>
        <p:spPr>
          <a:xfrm>
            <a:off x="387300" y="1008850"/>
            <a:ext cx="8606100" cy="3750900"/>
          </a:xfrm>
          <a:prstGeom prst="rect">
            <a:avLst/>
          </a:prstGeom>
        </p:spPr>
        <p:txBody>
          <a:bodyPr spcFirstLastPara="1" wrap="square" lIns="91425" tIns="91425" rIns="91425" bIns="91425" anchor="t" anchorCtr="0">
            <a:noAutofit/>
          </a:bodyPr>
          <a:lstStyle/>
          <a:p>
            <a:pPr marL="304800" marR="0" lvl="0" indent="-304800" algn="just" rtl="0">
              <a:lnSpc>
                <a:spcPct val="115000"/>
              </a:lnSpc>
              <a:spcBef>
                <a:spcPts val="1200"/>
              </a:spcBef>
              <a:spcAft>
                <a:spcPts val="0"/>
              </a:spcAft>
              <a:buNone/>
            </a:pPr>
            <a:endParaRPr>
              <a:solidFill>
                <a:srgbClr val="000000"/>
              </a:solidFill>
              <a:latin typeface="Times New Roman"/>
              <a:ea typeface="Times New Roman"/>
              <a:cs typeface="Times New Roman"/>
              <a:sym typeface="Times New Roman"/>
            </a:endParaRPr>
          </a:p>
          <a:p>
            <a:pPr marL="304800" lvl="0" indent="-304800" algn="just" rtl="0">
              <a:lnSpc>
                <a:spcPct val="115000"/>
              </a:lnSpc>
              <a:spcBef>
                <a:spcPts val="1200"/>
              </a:spcBef>
              <a:spcAft>
                <a:spcPts val="0"/>
              </a:spcAft>
              <a:buNone/>
            </a:pPr>
            <a:r>
              <a:rPr lang="en">
                <a:solidFill>
                  <a:srgbClr val="000000"/>
                </a:solidFill>
                <a:latin typeface="Times New Roman"/>
                <a:ea typeface="Times New Roman"/>
                <a:cs typeface="Times New Roman"/>
                <a:sym typeface="Times New Roman"/>
              </a:rPr>
              <a:t>Kockum K, Virhammar J, Riklund K, Söderström L, Larsson EM, Laurell K. Diagnostic accuracy of the iNPH Radscale in idiopathic normal pressure hydrocephalus. PLoS One. 2020 Apr 24;15(4):e0232275. doi: 10.1371/journal.pone.0232275. PMID: 32330190; PMCID: PMC7182203.</a:t>
            </a:r>
            <a:endParaRPr>
              <a:solidFill>
                <a:srgbClr val="000000"/>
              </a:solidFill>
              <a:latin typeface="Times New Roman"/>
              <a:ea typeface="Times New Roman"/>
              <a:cs typeface="Times New Roman"/>
              <a:sym typeface="Times New Roman"/>
            </a:endParaRPr>
          </a:p>
          <a:p>
            <a:pPr marL="304800" marR="0" lvl="0" indent="-304800" algn="just" rtl="0">
              <a:lnSpc>
                <a:spcPct val="115000"/>
              </a:lnSpc>
              <a:spcBef>
                <a:spcPts val="1200"/>
              </a:spcBef>
              <a:spcAft>
                <a:spcPts val="0"/>
              </a:spcAft>
              <a:buNone/>
            </a:pPr>
            <a:r>
              <a:rPr lang="en">
                <a:solidFill>
                  <a:srgbClr val="000000"/>
                </a:solidFill>
                <a:latin typeface="Times New Roman"/>
                <a:ea typeface="Times New Roman"/>
                <a:cs typeface="Times New Roman"/>
                <a:sym typeface="Times New Roman"/>
              </a:rPr>
              <a:t>Mantovani P, Giannini G, Milletti D, Cevoli S, Valsecchi N, Gramegna LL, Albini-Riccioli L, Sturiale C, Cortelli P, Lanzino G, Elder BD, Palandri G; PRO-HYDRO Study Group. Anterior callosal angle correlates with gait impairment and fall risk in iNPH patients. Acta Neurochir (Wien). 2021 Mar;163(3):759-766. doi: 10.1007/s00701-020-04699-7. Epub 2021 Jan 12. PMID: 33438062.V.C. Constantinides, G.P. Paraskevas, G. </a:t>
            </a:r>
            <a:endParaRPr>
              <a:solidFill>
                <a:srgbClr val="000000"/>
              </a:solidFill>
              <a:latin typeface="Times New Roman"/>
              <a:ea typeface="Times New Roman"/>
              <a:cs typeface="Times New Roman"/>
              <a:sym typeface="Times New Roman"/>
            </a:endParaRPr>
          </a:p>
          <a:p>
            <a:pPr marL="304800" marR="0" lvl="0" indent="-304800" algn="just" rtl="0">
              <a:lnSpc>
                <a:spcPct val="115000"/>
              </a:lnSpc>
              <a:spcBef>
                <a:spcPts val="1200"/>
              </a:spcBef>
              <a:spcAft>
                <a:spcPts val="0"/>
              </a:spcAft>
              <a:buNone/>
            </a:pPr>
            <a:r>
              <a:rPr lang="en">
                <a:solidFill>
                  <a:srgbClr val="000000"/>
                </a:solidFill>
                <a:latin typeface="Times New Roman"/>
                <a:ea typeface="Times New Roman"/>
                <a:cs typeface="Times New Roman"/>
                <a:sym typeface="Times New Roman"/>
              </a:rPr>
              <a:t>Velonakis, P. Toulas, E. Stamboulis, E. Kapaki. MRI Planimetry and Magnetic Resonance Parkinsonism Index in the Differential Diagnosis of Patients with Parkinsonism American Journal of Neuroradiology Jun 2018, 39 (6) 1047-1051; DOI: 10.3174/ajnr.A5618</a:t>
            </a:r>
            <a:endParaRPr sz="850">
              <a:solidFill>
                <a:srgbClr val="2D3139"/>
              </a:solidFill>
              <a:highlight>
                <a:srgbClr val="F1F1F2"/>
              </a:highlight>
              <a:latin typeface="Helvetica Neue"/>
              <a:ea typeface="Helvetica Neue"/>
              <a:cs typeface="Helvetica Neue"/>
              <a:sym typeface="Helvetica Neue"/>
            </a:endParaRPr>
          </a:p>
          <a:p>
            <a:pPr marL="304800" lvl="0" indent="-304800" algn="just" rtl="0">
              <a:lnSpc>
                <a:spcPct val="115000"/>
              </a:lnSpc>
              <a:spcBef>
                <a:spcPts val="1200"/>
              </a:spcBef>
              <a:spcAft>
                <a:spcPts val="0"/>
              </a:spcAft>
              <a:buNone/>
            </a:pPr>
            <a:endParaRPr sz="1000">
              <a:solidFill>
                <a:srgbClr val="222222"/>
              </a:solidFill>
              <a:highlight>
                <a:srgbClr val="FFFFFF"/>
              </a:highlight>
              <a:latin typeface="Arial"/>
              <a:ea typeface="Arial"/>
              <a:cs typeface="Arial"/>
              <a:sym typeface="Arial"/>
            </a:endParaRPr>
          </a:p>
          <a:p>
            <a:pPr marL="0" lvl="0" indent="0" algn="l" rtl="0">
              <a:spcBef>
                <a:spcPts val="1200"/>
              </a:spcBef>
              <a:spcAft>
                <a:spcPts val="0"/>
              </a:spcAft>
              <a:buNone/>
            </a:pPr>
            <a:endParaRPr/>
          </a:p>
        </p:txBody>
      </p:sp>
      <p:sp>
        <p:nvSpPr>
          <p:cNvPr id="1217" name="Google Shape;1217;p138"/>
          <p:cNvSpPr txBox="1">
            <a:spLocks noGrp="1"/>
          </p:cNvSpPr>
          <p:nvPr>
            <p:ph type="title"/>
          </p:nvPr>
        </p:nvSpPr>
        <p:spPr>
          <a:xfrm>
            <a:off x="714300" y="540850"/>
            <a:ext cx="7715400" cy="468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References</a:t>
            </a:r>
            <a:endParaRP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Shape 1221"/>
        <p:cNvGrpSpPr/>
        <p:nvPr/>
      </p:nvGrpSpPr>
      <p:grpSpPr>
        <a:xfrm>
          <a:off x="0" y="0"/>
          <a:ext cx="0" cy="0"/>
          <a:chOff x="0" y="0"/>
          <a:chExt cx="0" cy="0"/>
        </a:xfrm>
      </p:grpSpPr>
      <p:pic>
        <p:nvPicPr>
          <p:cNvPr id="1222" name="Google Shape;1222;p139"/>
          <p:cNvPicPr preferRelativeResize="0"/>
          <p:nvPr/>
        </p:nvPicPr>
        <p:blipFill>
          <a:blip r:embed="rId3">
            <a:alphaModFix/>
          </a:blip>
          <a:stretch>
            <a:fillRect/>
          </a:stretch>
        </p:blipFill>
        <p:spPr>
          <a:xfrm>
            <a:off x="1454288" y="152400"/>
            <a:ext cx="6235435" cy="4838698"/>
          </a:xfrm>
          <a:prstGeom prst="rect">
            <a:avLst/>
          </a:prstGeom>
          <a:noFill/>
          <a:ln>
            <a:noFill/>
          </a:ln>
        </p:spPr>
      </p:pic>
      <p:pic>
        <p:nvPicPr>
          <p:cNvPr id="1223" name="Google Shape;1223;p139"/>
          <p:cNvPicPr preferRelativeResize="0"/>
          <p:nvPr/>
        </p:nvPicPr>
        <p:blipFill>
          <a:blip r:embed="rId4">
            <a:alphaModFix/>
          </a:blip>
          <a:stretch>
            <a:fillRect/>
          </a:stretch>
        </p:blipFill>
        <p:spPr>
          <a:xfrm>
            <a:off x="7818700" y="3512381"/>
            <a:ext cx="1325300" cy="1631118"/>
          </a:xfrm>
          <a:prstGeom prst="rect">
            <a:avLst/>
          </a:prstGeom>
          <a:noFill/>
          <a:ln>
            <a:noFill/>
          </a:ln>
        </p:spPr>
      </p:pic>
      <p:pic>
        <p:nvPicPr>
          <p:cNvPr id="1224" name="Google Shape;1224;p139"/>
          <p:cNvPicPr preferRelativeResize="0"/>
          <p:nvPr/>
        </p:nvPicPr>
        <p:blipFill>
          <a:blip r:embed="rId4">
            <a:alphaModFix/>
          </a:blip>
          <a:stretch>
            <a:fillRect/>
          </a:stretch>
        </p:blipFill>
        <p:spPr>
          <a:xfrm>
            <a:off x="0" y="3512381"/>
            <a:ext cx="1325300" cy="1631118"/>
          </a:xfrm>
          <a:prstGeom prst="rect">
            <a:avLst/>
          </a:prstGeom>
          <a:noFill/>
          <a:ln>
            <a:noFill/>
          </a:ln>
        </p:spPr>
      </p:pic>
      <p:pic>
        <p:nvPicPr>
          <p:cNvPr id="1225" name="Google Shape;1225;p139"/>
          <p:cNvPicPr preferRelativeResize="0"/>
          <p:nvPr/>
        </p:nvPicPr>
        <p:blipFill>
          <a:blip r:embed="rId4">
            <a:alphaModFix/>
          </a:blip>
          <a:stretch>
            <a:fillRect/>
          </a:stretch>
        </p:blipFill>
        <p:spPr>
          <a:xfrm>
            <a:off x="7900800" y="0"/>
            <a:ext cx="1243201" cy="1530075"/>
          </a:xfrm>
          <a:prstGeom prst="rect">
            <a:avLst/>
          </a:prstGeom>
          <a:noFill/>
          <a:ln>
            <a:noFill/>
          </a:ln>
        </p:spPr>
      </p:pic>
      <p:pic>
        <p:nvPicPr>
          <p:cNvPr id="1226" name="Google Shape;1226;p139"/>
          <p:cNvPicPr preferRelativeResize="0"/>
          <p:nvPr/>
        </p:nvPicPr>
        <p:blipFill>
          <a:blip r:embed="rId4">
            <a:alphaModFix/>
          </a:blip>
          <a:stretch>
            <a:fillRect/>
          </a:stretch>
        </p:blipFill>
        <p:spPr>
          <a:xfrm>
            <a:off x="0" y="0"/>
            <a:ext cx="1325300" cy="1631124"/>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Healthcare Center Website by Slidesgo">
  <a:themeElements>
    <a:clrScheme name="Simple Light">
      <a:dk1>
        <a:srgbClr val="2F4A8A"/>
      </a:dk1>
      <a:lt1>
        <a:srgbClr val="FFFFFF"/>
      </a:lt1>
      <a:dk2>
        <a:srgbClr val="666666"/>
      </a:dk2>
      <a:lt2>
        <a:srgbClr val="4869B1"/>
      </a:lt2>
      <a:accent1>
        <a:srgbClr val="7EACEC"/>
      </a:accent1>
      <a:accent2>
        <a:srgbClr val="C3D9FB"/>
      </a:accent2>
      <a:accent3>
        <a:srgbClr val="90D1CB"/>
      </a:accent3>
      <a:accent4>
        <a:srgbClr val="AFDCDD"/>
      </a:accent4>
      <a:accent5>
        <a:srgbClr val="F8DBC4"/>
      </a:accent5>
      <a:accent6>
        <a:srgbClr val="FFB172"/>
      </a:accent6>
      <a:hlink>
        <a:srgbClr val="2F4A8A"/>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2557</Words>
  <Application>Microsoft Office PowerPoint</Application>
  <PresentationFormat>On-screen Show (16:9)</PresentationFormat>
  <Paragraphs>245</Paragraphs>
  <Slides>97</Slides>
  <Notes>97</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97</vt:i4>
      </vt:variant>
    </vt:vector>
  </HeadingPairs>
  <TitlesOfParts>
    <vt:vector size="107" baseType="lpstr">
      <vt:lpstr>Helvetica Neue</vt:lpstr>
      <vt:lpstr>Roboto Condensed Light</vt:lpstr>
      <vt:lpstr>Times New Roman</vt:lpstr>
      <vt:lpstr>Anaheim</vt:lpstr>
      <vt:lpstr>Arial</vt:lpstr>
      <vt:lpstr>Calibri</vt:lpstr>
      <vt:lpstr>Alata</vt:lpstr>
      <vt:lpstr>Montserrat</vt:lpstr>
      <vt:lpstr>Simple Light</vt:lpstr>
      <vt:lpstr>Healthcare Center Website by Slidesgo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ERICA score: An ERICA score of 2 or greater achieved a higher diagnostic accuracy (91%) than the MTA score (74%), with a sensitivity of 83% versus 57% and a specificity of 98% versus 92% in discriminating dementia caused by AD from SCD (P &lt; .001). The ERICA score was correlated with amyloid β 42/40 ratio (ρ = −0.54, P &lt; .001) and with cerebrospinal fluid tau (ρ = 0.35, P = .001) and p-tau (ρ = 0.31, P = .004). In multivariable linear regression analysis, ERICA was associated with verbal learning and recall (β = −.40 and −.41), nonverbal recall (β = −.28), and cued recall (β = −.41, P ≤ .002 for all).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is the diagnosis in this case</vt:lpstr>
      <vt:lpstr>What Movie is this?</vt:lpstr>
      <vt:lpstr>Let go of the scores  and   direct your attention to regional atrophy and its correlation in functional disorder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Is parietal  structural atrophy specific??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Quantification of iron deposition into the subcortical gray matter</vt:lpstr>
      <vt:lpstr>PowerPoint Presentation</vt:lpstr>
      <vt:lpstr>Quantification of iron deposition into the subcortical gray matter: normal values for each decade of age</vt:lpstr>
      <vt:lpstr>Quantification of iron deposition into the subcortical gray matter</vt:lpstr>
      <vt:lpstr>PowerPoint Presentation</vt:lpstr>
      <vt:lpstr>Quantification of iron deposition into the subcortical gray matter: R&gt;L substantia nigra and red nucleus as well as right globus pallidus</vt:lpstr>
      <vt:lpstr>Cortical band sign..CBD, ALS, PLS… among others</vt:lpstr>
      <vt:lpstr>Amyloid angiopathy: 25% positive on SWI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References</vt:lpstr>
      <vt:lpstr>References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Linda Podmore (RLY) NSCHT</dc:creator>
  <cp:lastModifiedBy>Linda Podmore (RLY) NSCHT</cp:lastModifiedBy>
  <cp:revision>1</cp:revision>
  <dcterms:modified xsi:type="dcterms:W3CDTF">2025-11-26T14:36:03Z</dcterms:modified>
</cp:coreProperties>
</file>